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331" r:id="rId4"/>
    <p:sldId id="337" r:id="rId5"/>
    <p:sldId id="338" r:id="rId6"/>
    <p:sldId id="339" r:id="rId7"/>
    <p:sldId id="332" r:id="rId8"/>
    <p:sldId id="336" r:id="rId9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quijada" initials="s" lastIdx="4" clrIdx="0"/>
  <p:cmAuthor id="1" name="kjara" initials="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734"/>
    <a:srgbClr val="004D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24" autoAdjust="0"/>
  </p:normalViewPr>
  <p:slideViewPr>
    <p:cSldViewPr snapToGrid="0" snapToObjects="1">
      <p:cViewPr>
        <p:scale>
          <a:sx n="80" d="100"/>
          <a:sy n="80" d="100"/>
        </p:scale>
        <p:origin x="-112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85861-3024-4899-AAA3-F5D96E690C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0F20D06-1A48-4C46-AF3B-6F95DDFF4B7B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Demografía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802A1D2-848C-4B24-9C05-BBA48A5B1667}" type="parTrans" cxnId="{F7C1823C-8DA3-4A12-AA05-03EE4677C8E4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FD794E9-35F8-4C0B-BDD5-5B8B91C183C5}" type="sibTrans" cxnId="{F7C1823C-8DA3-4A12-AA05-03EE4677C8E4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83F2DB5-D09A-4CCF-B40D-28B5C6F11B85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Salud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E307BF2-080A-4B1C-AB62-B3BD4FBA9598}" type="parTrans" cxnId="{F941C623-9771-47E7-85E0-D2DFEA0186CB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4AB6E9-C1A9-4AEF-B951-178B9F3B6164}" type="sibTrans" cxnId="{F941C623-9771-47E7-85E0-D2DFEA0186CB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BEF470-5A0F-4D1C-BE14-D577339E4C50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Ingresos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5A9FB51-65A4-4CEA-9BAF-F0A7072C45D6}" type="parTrans" cxnId="{25C9909C-3316-4136-A691-F6B34D5FF120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205ED7B-A430-4E58-A6A2-DBC97E5D826A}" type="sibTrans" cxnId="{25C9909C-3316-4136-A691-F6B34D5FF120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9EB4AE-C0BD-4529-9EA5-08AB67B43A8F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Educación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3F6893A-B3BF-4DCE-B36C-690DF978401C}" type="parTrans" cxnId="{F1A9CD94-6800-47C2-954E-23E75878B304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AF7BACF-F062-4412-ABF0-7E89A6D540C9}" type="sibTrans" cxnId="{F1A9CD94-6800-47C2-954E-23E75878B304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0C2A26C-6FDB-440F-9DA2-3D45E679150B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Inversión Pública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A57657C-1568-4C0F-B8F9-EBA95C456A89}" type="parTrans" cxnId="{D3B22AF9-B17C-4CA8-90C9-964A2DC50B3D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88BD8B9-F4E3-435D-971C-970D186851BE}" type="sibTrans" cxnId="{D3B22AF9-B17C-4CA8-90C9-964A2DC50B3D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162A8A6-CD02-4D4F-8344-BAE6975F0521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Prestaciones Monetarias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EB9B447-CFE2-46C1-AE13-58824253CC40}" type="parTrans" cxnId="{46A08567-A6D7-4A37-9030-268E9C17D8C0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7AFFE18-7C4F-4E44-9B15-65F51F6BFDA8}" type="sibTrans" cxnId="{46A08567-A6D7-4A37-9030-268E9C17D8C0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062DECF-9B76-4231-A095-48F21AF68E7B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Vivienda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E451A88-8E07-4DD0-AFDD-D216B981BAD2}" type="parTrans" cxnId="{C82D277F-9421-4FA6-99F7-26A75F761EEE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992384-AACA-4C52-85A9-372DE495941F}" type="sibTrans" cxnId="{C82D277F-9421-4FA6-99F7-26A75F761EEE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0FE3D13-D557-454C-86C3-75E2EF3AC1A8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Seguridad ciudadana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17C7B7A-2E6F-4DDA-ABF6-4C2782C28A84}" type="parTrans" cxnId="{C7CEDC75-EF29-426E-906C-301E234A4832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D3BF094-B21A-4DBA-AA67-B169A9433F95}" type="sibTrans" cxnId="{C7CEDC75-EF29-426E-906C-301E234A4832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E4227ED-B596-4675-9287-7774ABF60116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Pobreza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21FA04-4BBB-45C3-A642-29B1E63C2C1C}" type="parTrans" cxnId="{2903E99F-C023-498A-9577-206EF0C4B625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75585E1-D811-49E9-8D21-8B037774EF25}" type="sibTrans" cxnId="{2903E99F-C023-498A-9577-206EF0C4B625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3C05CF3-CE6A-49F9-83C2-83D73C0F5BE7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Población objetivo de la política social</a:t>
          </a:r>
          <a:endParaRPr lang="es-CL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958CDA-5074-47AF-A4B7-2F32DB14EBB4}" type="parTrans" cxnId="{92B6A076-A52A-4288-BB50-644A8281C523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5B7B47F-91F2-4876-805D-BA3FEC9396EF}" type="sibTrans" cxnId="{92B6A076-A52A-4288-BB50-644A8281C523}">
      <dgm:prSet/>
      <dgm:spPr/>
      <dgm:t>
        <a:bodyPr/>
        <a:lstStyle/>
        <a:p>
          <a:endParaRPr lang="es-CL" sz="14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3AD0C5C-75B1-4853-A9EE-34E60E9D9143}" type="pres">
      <dgm:prSet presAssocID="{86385861-3024-4899-AAA3-F5D96E690C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D585C49-DE38-4BC4-8209-E324E0A6237B}" type="pres">
      <dgm:prSet presAssocID="{F0F20D06-1A48-4C46-AF3B-6F95DDFF4B7B}" presName="parentLin" presStyleCnt="0"/>
      <dgm:spPr/>
    </dgm:pt>
    <dgm:pt modelId="{916CEA58-253A-4D0A-BE11-4B0D62825EF2}" type="pres">
      <dgm:prSet presAssocID="{F0F20D06-1A48-4C46-AF3B-6F95DDFF4B7B}" presName="parentLeftMargin" presStyleLbl="node1" presStyleIdx="0" presStyleCnt="10"/>
      <dgm:spPr/>
      <dgm:t>
        <a:bodyPr/>
        <a:lstStyle/>
        <a:p>
          <a:endParaRPr lang="es-CL"/>
        </a:p>
      </dgm:t>
    </dgm:pt>
    <dgm:pt modelId="{EC9DB9FF-1351-40C8-B270-CE5652D6E775}" type="pres">
      <dgm:prSet presAssocID="{F0F20D06-1A48-4C46-AF3B-6F95DDFF4B7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157688C-EE93-4E2E-A4F3-5C9F38ECFDE8}" type="pres">
      <dgm:prSet presAssocID="{F0F20D06-1A48-4C46-AF3B-6F95DDFF4B7B}" presName="negativeSpace" presStyleCnt="0"/>
      <dgm:spPr/>
    </dgm:pt>
    <dgm:pt modelId="{9BA60F16-29E6-479D-8F9D-CFD8C1B07D12}" type="pres">
      <dgm:prSet presAssocID="{F0F20D06-1A48-4C46-AF3B-6F95DDFF4B7B}" presName="childText" presStyleLbl="conFgAcc1" presStyleIdx="0" presStyleCnt="10">
        <dgm:presLayoutVars>
          <dgm:bulletEnabled val="1"/>
        </dgm:presLayoutVars>
      </dgm:prSet>
      <dgm:spPr/>
    </dgm:pt>
    <dgm:pt modelId="{01497A59-E3E5-485F-A4BF-6408354CCF92}" type="pres">
      <dgm:prSet presAssocID="{FFD794E9-35F8-4C0B-BDD5-5B8B91C183C5}" presName="spaceBetweenRectangles" presStyleCnt="0"/>
      <dgm:spPr/>
    </dgm:pt>
    <dgm:pt modelId="{F7D91EB4-5B10-48B0-B69A-7A0B111E3659}" type="pres">
      <dgm:prSet presAssocID="{63C05CF3-CE6A-49F9-83C2-83D73C0F5BE7}" presName="parentLin" presStyleCnt="0"/>
      <dgm:spPr/>
    </dgm:pt>
    <dgm:pt modelId="{35144656-B136-485F-8528-028175FC251B}" type="pres">
      <dgm:prSet presAssocID="{63C05CF3-CE6A-49F9-83C2-83D73C0F5BE7}" presName="parentLeftMargin" presStyleLbl="node1" presStyleIdx="0" presStyleCnt="10"/>
      <dgm:spPr/>
      <dgm:t>
        <a:bodyPr/>
        <a:lstStyle/>
        <a:p>
          <a:endParaRPr lang="es-CL"/>
        </a:p>
      </dgm:t>
    </dgm:pt>
    <dgm:pt modelId="{F7CBA682-3EF2-42F2-99A1-53025F9E139B}" type="pres">
      <dgm:prSet presAssocID="{63C05CF3-CE6A-49F9-83C2-83D73C0F5BE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D8ACBA-B762-4E86-A424-85D17E73F11B}" type="pres">
      <dgm:prSet presAssocID="{63C05CF3-CE6A-49F9-83C2-83D73C0F5BE7}" presName="negativeSpace" presStyleCnt="0"/>
      <dgm:spPr/>
    </dgm:pt>
    <dgm:pt modelId="{2D4AC1A7-3347-4EB5-A050-CB9304273654}" type="pres">
      <dgm:prSet presAssocID="{63C05CF3-CE6A-49F9-83C2-83D73C0F5BE7}" presName="childText" presStyleLbl="conFgAcc1" presStyleIdx="1" presStyleCnt="10">
        <dgm:presLayoutVars>
          <dgm:bulletEnabled val="1"/>
        </dgm:presLayoutVars>
      </dgm:prSet>
      <dgm:spPr/>
    </dgm:pt>
    <dgm:pt modelId="{9C67DDFD-AC49-4215-B12A-17B609717708}" type="pres">
      <dgm:prSet presAssocID="{C5B7B47F-91F2-4876-805D-BA3FEC9396EF}" presName="spaceBetweenRectangles" presStyleCnt="0"/>
      <dgm:spPr/>
    </dgm:pt>
    <dgm:pt modelId="{F66BDA69-A1DF-4476-B31C-C09FFB0C1167}" type="pres">
      <dgm:prSet presAssocID="{1E4227ED-B596-4675-9287-7774ABF60116}" presName="parentLin" presStyleCnt="0"/>
      <dgm:spPr/>
    </dgm:pt>
    <dgm:pt modelId="{A4E2396D-89A8-4430-92D3-13BCF6634FF2}" type="pres">
      <dgm:prSet presAssocID="{1E4227ED-B596-4675-9287-7774ABF60116}" presName="parentLeftMargin" presStyleLbl="node1" presStyleIdx="1" presStyleCnt="10"/>
      <dgm:spPr/>
      <dgm:t>
        <a:bodyPr/>
        <a:lstStyle/>
        <a:p>
          <a:endParaRPr lang="es-CL"/>
        </a:p>
      </dgm:t>
    </dgm:pt>
    <dgm:pt modelId="{2B7D5214-38D5-423D-94F0-D7BA1A021D2D}" type="pres">
      <dgm:prSet presAssocID="{1E4227ED-B596-4675-9287-7774ABF60116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AD88FB-FD9F-4B20-A43B-9D46ABC834FC}" type="pres">
      <dgm:prSet presAssocID="{1E4227ED-B596-4675-9287-7774ABF60116}" presName="negativeSpace" presStyleCnt="0"/>
      <dgm:spPr/>
    </dgm:pt>
    <dgm:pt modelId="{232476B7-920B-4AFB-BE57-4BBD973904EF}" type="pres">
      <dgm:prSet presAssocID="{1E4227ED-B596-4675-9287-7774ABF60116}" presName="childText" presStyleLbl="conFgAcc1" presStyleIdx="2" presStyleCnt="10">
        <dgm:presLayoutVars>
          <dgm:bulletEnabled val="1"/>
        </dgm:presLayoutVars>
      </dgm:prSet>
      <dgm:spPr/>
    </dgm:pt>
    <dgm:pt modelId="{288D0AFA-2A72-4281-97C4-A1B06C11BE2E}" type="pres">
      <dgm:prSet presAssocID="{575585E1-D811-49E9-8D21-8B037774EF25}" presName="spaceBetweenRectangles" presStyleCnt="0"/>
      <dgm:spPr/>
    </dgm:pt>
    <dgm:pt modelId="{DC4D12DC-34B5-48BA-8408-47C72C466F88}" type="pres">
      <dgm:prSet presAssocID="{5162A8A6-CD02-4D4F-8344-BAE6975F0521}" presName="parentLin" presStyleCnt="0"/>
      <dgm:spPr/>
    </dgm:pt>
    <dgm:pt modelId="{297783F9-0923-4453-8AB8-D8A0067280B2}" type="pres">
      <dgm:prSet presAssocID="{5162A8A6-CD02-4D4F-8344-BAE6975F0521}" presName="parentLeftMargin" presStyleLbl="node1" presStyleIdx="2" presStyleCnt="10"/>
      <dgm:spPr/>
      <dgm:t>
        <a:bodyPr/>
        <a:lstStyle/>
        <a:p>
          <a:endParaRPr lang="es-CL"/>
        </a:p>
      </dgm:t>
    </dgm:pt>
    <dgm:pt modelId="{F090875B-6CEA-4D45-B308-D68D020097E1}" type="pres">
      <dgm:prSet presAssocID="{5162A8A6-CD02-4D4F-8344-BAE6975F0521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D88693-49F7-410B-99A5-79381E440968}" type="pres">
      <dgm:prSet presAssocID="{5162A8A6-CD02-4D4F-8344-BAE6975F0521}" presName="negativeSpace" presStyleCnt="0"/>
      <dgm:spPr/>
    </dgm:pt>
    <dgm:pt modelId="{CCB4934A-1AF6-4D06-89FC-52CC0F8085E7}" type="pres">
      <dgm:prSet presAssocID="{5162A8A6-CD02-4D4F-8344-BAE6975F0521}" presName="childText" presStyleLbl="conFgAcc1" presStyleIdx="3" presStyleCnt="10">
        <dgm:presLayoutVars>
          <dgm:bulletEnabled val="1"/>
        </dgm:presLayoutVars>
      </dgm:prSet>
      <dgm:spPr/>
    </dgm:pt>
    <dgm:pt modelId="{566EBD9F-2652-429A-A8FD-DD5562D08906}" type="pres">
      <dgm:prSet presAssocID="{D7AFFE18-7C4F-4E44-9B15-65F51F6BFDA8}" presName="spaceBetweenRectangles" presStyleCnt="0"/>
      <dgm:spPr/>
    </dgm:pt>
    <dgm:pt modelId="{9CF66FA3-0EDF-40CB-9A3D-4C371C85101E}" type="pres">
      <dgm:prSet presAssocID="{B0C2A26C-6FDB-440F-9DA2-3D45E679150B}" presName="parentLin" presStyleCnt="0"/>
      <dgm:spPr/>
    </dgm:pt>
    <dgm:pt modelId="{F0983F07-38A1-4C3F-9928-D1C5D5B5D60A}" type="pres">
      <dgm:prSet presAssocID="{B0C2A26C-6FDB-440F-9DA2-3D45E679150B}" presName="parentLeftMargin" presStyleLbl="node1" presStyleIdx="3" presStyleCnt="10"/>
      <dgm:spPr/>
      <dgm:t>
        <a:bodyPr/>
        <a:lstStyle/>
        <a:p>
          <a:endParaRPr lang="es-CL"/>
        </a:p>
      </dgm:t>
    </dgm:pt>
    <dgm:pt modelId="{175C585C-E1A1-4BB8-B2B3-DEA5CC004000}" type="pres">
      <dgm:prSet presAssocID="{B0C2A26C-6FDB-440F-9DA2-3D45E679150B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19ABB7-9703-471A-A500-A52732F42FE8}" type="pres">
      <dgm:prSet presAssocID="{B0C2A26C-6FDB-440F-9DA2-3D45E679150B}" presName="negativeSpace" presStyleCnt="0"/>
      <dgm:spPr/>
    </dgm:pt>
    <dgm:pt modelId="{AD1C9A4A-4E8E-47C4-8E7C-65F09DA795F0}" type="pres">
      <dgm:prSet presAssocID="{B0C2A26C-6FDB-440F-9DA2-3D45E679150B}" presName="childText" presStyleLbl="conFgAcc1" presStyleIdx="4" presStyleCnt="10">
        <dgm:presLayoutVars>
          <dgm:bulletEnabled val="1"/>
        </dgm:presLayoutVars>
      </dgm:prSet>
      <dgm:spPr/>
    </dgm:pt>
    <dgm:pt modelId="{1792E177-BFAB-432C-A007-2D7C0BBB99FB}" type="pres">
      <dgm:prSet presAssocID="{188BD8B9-F4E3-435D-971C-970D186851BE}" presName="spaceBetweenRectangles" presStyleCnt="0"/>
      <dgm:spPr/>
    </dgm:pt>
    <dgm:pt modelId="{38D475AA-C605-4206-8851-13E1E5EACA7D}" type="pres">
      <dgm:prSet presAssocID="{669EB4AE-C0BD-4529-9EA5-08AB67B43A8F}" presName="parentLin" presStyleCnt="0"/>
      <dgm:spPr/>
    </dgm:pt>
    <dgm:pt modelId="{AC1DF8C0-8643-487B-A15C-D6558B5FA9F3}" type="pres">
      <dgm:prSet presAssocID="{669EB4AE-C0BD-4529-9EA5-08AB67B43A8F}" presName="parentLeftMargin" presStyleLbl="node1" presStyleIdx="4" presStyleCnt="10"/>
      <dgm:spPr/>
      <dgm:t>
        <a:bodyPr/>
        <a:lstStyle/>
        <a:p>
          <a:endParaRPr lang="es-CL"/>
        </a:p>
      </dgm:t>
    </dgm:pt>
    <dgm:pt modelId="{5D1A1C62-8C9F-4732-890D-252F3A02BBA7}" type="pres">
      <dgm:prSet presAssocID="{669EB4AE-C0BD-4529-9EA5-08AB67B43A8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56DEE4-3155-4F71-A024-A3D16DF2D373}" type="pres">
      <dgm:prSet presAssocID="{669EB4AE-C0BD-4529-9EA5-08AB67B43A8F}" presName="negativeSpace" presStyleCnt="0"/>
      <dgm:spPr/>
    </dgm:pt>
    <dgm:pt modelId="{2A0F5E94-0950-4145-A3C1-6CFF9CB82631}" type="pres">
      <dgm:prSet presAssocID="{669EB4AE-C0BD-4529-9EA5-08AB67B43A8F}" presName="childText" presStyleLbl="conFgAcc1" presStyleIdx="5" presStyleCnt="10">
        <dgm:presLayoutVars>
          <dgm:bulletEnabled val="1"/>
        </dgm:presLayoutVars>
      </dgm:prSet>
      <dgm:spPr/>
    </dgm:pt>
    <dgm:pt modelId="{9E6E2FCE-84AC-4541-88A9-9A35D416BE3B}" type="pres">
      <dgm:prSet presAssocID="{1AF7BACF-F062-4412-ABF0-7E89A6D540C9}" presName="spaceBetweenRectangles" presStyleCnt="0"/>
      <dgm:spPr/>
    </dgm:pt>
    <dgm:pt modelId="{85EC12DB-3492-40E0-95FF-670181413CB0}" type="pres">
      <dgm:prSet presAssocID="{F83F2DB5-D09A-4CCF-B40D-28B5C6F11B85}" presName="parentLin" presStyleCnt="0"/>
      <dgm:spPr/>
    </dgm:pt>
    <dgm:pt modelId="{66E72D6E-E29E-438A-9469-702372F65E8E}" type="pres">
      <dgm:prSet presAssocID="{F83F2DB5-D09A-4CCF-B40D-28B5C6F11B85}" presName="parentLeftMargin" presStyleLbl="node1" presStyleIdx="5" presStyleCnt="10"/>
      <dgm:spPr/>
      <dgm:t>
        <a:bodyPr/>
        <a:lstStyle/>
        <a:p>
          <a:endParaRPr lang="es-CL"/>
        </a:p>
      </dgm:t>
    </dgm:pt>
    <dgm:pt modelId="{77DF668A-6A55-4584-9533-DFD9A9F1A294}" type="pres">
      <dgm:prSet presAssocID="{F83F2DB5-D09A-4CCF-B40D-28B5C6F11B85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8A00FC-0173-49F2-A6F6-4D09D5C0256A}" type="pres">
      <dgm:prSet presAssocID="{F83F2DB5-D09A-4CCF-B40D-28B5C6F11B85}" presName="negativeSpace" presStyleCnt="0"/>
      <dgm:spPr/>
    </dgm:pt>
    <dgm:pt modelId="{3968A111-E829-406A-B680-E412232B2D19}" type="pres">
      <dgm:prSet presAssocID="{F83F2DB5-D09A-4CCF-B40D-28B5C6F11B85}" presName="childText" presStyleLbl="conFgAcc1" presStyleIdx="6" presStyleCnt="10">
        <dgm:presLayoutVars>
          <dgm:bulletEnabled val="1"/>
        </dgm:presLayoutVars>
      </dgm:prSet>
      <dgm:spPr/>
    </dgm:pt>
    <dgm:pt modelId="{C94CBC77-AA19-4BC1-97AF-A80AC3DBD167}" type="pres">
      <dgm:prSet presAssocID="{C24AB6E9-C1A9-4AEF-B951-178B9F3B6164}" presName="spaceBetweenRectangles" presStyleCnt="0"/>
      <dgm:spPr/>
    </dgm:pt>
    <dgm:pt modelId="{DBB74A3A-9AC7-406A-929B-2FDF7C9E02EF}" type="pres">
      <dgm:prSet presAssocID="{A3BEF470-5A0F-4D1C-BE14-D577339E4C50}" presName="parentLin" presStyleCnt="0"/>
      <dgm:spPr/>
    </dgm:pt>
    <dgm:pt modelId="{3A952765-376B-41F9-A432-82CCFACADC02}" type="pres">
      <dgm:prSet presAssocID="{A3BEF470-5A0F-4D1C-BE14-D577339E4C50}" presName="parentLeftMargin" presStyleLbl="node1" presStyleIdx="6" presStyleCnt="10"/>
      <dgm:spPr/>
      <dgm:t>
        <a:bodyPr/>
        <a:lstStyle/>
        <a:p>
          <a:endParaRPr lang="es-CL"/>
        </a:p>
      </dgm:t>
    </dgm:pt>
    <dgm:pt modelId="{69163639-CB10-46A0-B692-4A35F47E37A9}" type="pres">
      <dgm:prSet presAssocID="{A3BEF470-5A0F-4D1C-BE14-D577339E4C5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8B9E81-F434-4988-A1B0-314A66AD5CA6}" type="pres">
      <dgm:prSet presAssocID="{A3BEF470-5A0F-4D1C-BE14-D577339E4C50}" presName="negativeSpace" presStyleCnt="0"/>
      <dgm:spPr/>
    </dgm:pt>
    <dgm:pt modelId="{E11C0FDD-26F1-4290-993E-57EDF6D6DA73}" type="pres">
      <dgm:prSet presAssocID="{A3BEF470-5A0F-4D1C-BE14-D577339E4C50}" presName="childText" presStyleLbl="conFgAcc1" presStyleIdx="7" presStyleCnt="10">
        <dgm:presLayoutVars>
          <dgm:bulletEnabled val="1"/>
        </dgm:presLayoutVars>
      </dgm:prSet>
      <dgm:spPr/>
    </dgm:pt>
    <dgm:pt modelId="{98EB0C93-7839-42E2-8D48-20AEA6E1D784}" type="pres">
      <dgm:prSet presAssocID="{6205ED7B-A430-4E58-A6A2-DBC97E5D826A}" presName="spaceBetweenRectangles" presStyleCnt="0"/>
      <dgm:spPr/>
    </dgm:pt>
    <dgm:pt modelId="{2385F9BC-98CA-4029-B655-C729EF448176}" type="pres">
      <dgm:prSet presAssocID="{C062DECF-9B76-4231-A095-48F21AF68E7B}" presName="parentLin" presStyleCnt="0"/>
      <dgm:spPr/>
    </dgm:pt>
    <dgm:pt modelId="{73588922-DBD0-4C00-9B33-639731865DA6}" type="pres">
      <dgm:prSet presAssocID="{C062DECF-9B76-4231-A095-48F21AF68E7B}" presName="parentLeftMargin" presStyleLbl="node1" presStyleIdx="7" presStyleCnt="10"/>
      <dgm:spPr/>
      <dgm:t>
        <a:bodyPr/>
        <a:lstStyle/>
        <a:p>
          <a:endParaRPr lang="es-CL"/>
        </a:p>
      </dgm:t>
    </dgm:pt>
    <dgm:pt modelId="{1F7C47C0-8184-487A-B87C-D944D67451BE}" type="pres">
      <dgm:prSet presAssocID="{C062DECF-9B76-4231-A095-48F21AF68E7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C134D1-7CBB-4C33-85F8-CAADE45F695C}" type="pres">
      <dgm:prSet presAssocID="{C062DECF-9B76-4231-A095-48F21AF68E7B}" presName="negativeSpace" presStyleCnt="0"/>
      <dgm:spPr/>
    </dgm:pt>
    <dgm:pt modelId="{C917DF18-22A8-4AA6-8E36-0DDC9976E3FD}" type="pres">
      <dgm:prSet presAssocID="{C062DECF-9B76-4231-A095-48F21AF68E7B}" presName="childText" presStyleLbl="conFgAcc1" presStyleIdx="8" presStyleCnt="10">
        <dgm:presLayoutVars>
          <dgm:bulletEnabled val="1"/>
        </dgm:presLayoutVars>
      </dgm:prSet>
      <dgm:spPr/>
    </dgm:pt>
    <dgm:pt modelId="{49D80F8F-83F2-4ECC-A2A6-42C0B1168A95}" type="pres">
      <dgm:prSet presAssocID="{0A992384-AACA-4C52-85A9-372DE495941F}" presName="spaceBetweenRectangles" presStyleCnt="0"/>
      <dgm:spPr/>
    </dgm:pt>
    <dgm:pt modelId="{C1101057-DBBD-4050-AC6E-40D75AD2F409}" type="pres">
      <dgm:prSet presAssocID="{40FE3D13-D557-454C-86C3-75E2EF3AC1A8}" presName="parentLin" presStyleCnt="0"/>
      <dgm:spPr/>
    </dgm:pt>
    <dgm:pt modelId="{104ACBC0-9F0A-4F1A-949E-D6D32E5D9840}" type="pres">
      <dgm:prSet presAssocID="{40FE3D13-D557-454C-86C3-75E2EF3AC1A8}" presName="parentLeftMargin" presStyleLbl="node1" presStyleIdx="8" presStyleCnt="10"/>
      <dgm:spPr/>
      <dgm:t>
        <a:bodyPr/>
        <a:lstStyle/>
        <a:p>
          <a:endParaRPr lang="es-CL"/>
        </a:p>
      </dgm:t>
    </dgm:pt>
    <dgm:pt modelId="{AF8B9C32-3E44-408A-B4B8-390A6C993959}" type="pres">
      <dgm:prSet presAssocID="{40FE3D13-D557-454C-86C3-75E2EF3AC1A8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9B6A904-961C-4170-A9E7-0DAFA56C4BBF}" type="pres">
      <dgm:prSet presAssocID="{40FE3D13-D557-454C-86C3-75E2EF3AC1A8}" presName="negativeSpace" presStyleCnt="0"/>
      <dgm:spPr/>
    </dgm:pt>
    <dgm:pt modelId="{99777B3B-C933-42E1-8F93-7E1E7C450753}" type="pres">
      <dgm:prSet presAssocID="{40FE3D13-D557-454C-86C3-75E2EF3AC1A8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B3F776CB-DBE8-41C4-AA70-3BCF31F29739}" type="presOf" srcId="{A3BEF470-5A0F-4D1C-BE14-D577339E4C50}" destId="{3A952765-376B-41F9-A432-82CCFACADC02}" srcOrd="0" destOrd="0" presId="urn:microsoft.com/office/officeart/2005/8/layout/list1"/>
    <dgm:cxn modelId="{2903E99F-C023-498A-9577-206EF0C4B625}" srcId="{86385861-3024-4899-AAA3-F5D96E690C14}" destId="{1E4227ED-B596-4675-9287-7774ABF60116}" srcOrd="2" destOrd="0" parTransId="{F721FA04-4BBB-45C3-A642-29B1E63C2C1C}" sibTransId="{575585E1-D811-49E9-8D21-8B037774EF25}"/>
    <dgm:cxn modelId="{1990F32B-0918-45D6-A054-4B7C281A410B}" type="presOf" srcId="{C062DECF-9B76-4231-A095-48F21AF68E7B}" destId="{73588922-DBD0-4C00-9B33-639731865DA6}" srcOrd="0" destOrd="0" presId="urn:microsoft.com/office/officeart/2005/8/layout/list1"/>
    <dgm:cxn modelId="{132B84B5-43E0-4955-9650-B58BFA803987}" type="presOf" srcId="{669EB4AE-C0BD-4529-9EA5-08AB67B43A8F}" destId="{AC1DF8C0-8643-487B-A15C-D6558B5FA9F3}" srcOrd="0" destOrd="0" presId="urn:microsoft.com/office/officeart/2005/8/layout/list1"/>
    <dgm:cxn modelId="{62004198-0FC0-4BC6-ACCF-0A477C1A402A}" type="presOf" srcId="{40FE3D13-D557-454C-86C3-75E2EF3AC1A8}" destId="{AF8B9C32-3E44-408A-B4B8-390A6C993959}" srcOrd="1" destOrd="0" presId="urn:microsoft.com/office/officeart/2005/8/layout/list1"/>
    <dgm:cxn modelId="{685E1A8C-17CC-4BB6-9216-62729603273C}" type="presOf" srcId="{F83F2DB5-D09A-4CCF-B40D-28B5C6F11B85}" destId="{77DF668A-6A55-4584-9533-DFD9A9F1A294}" srcOrd="1" destOrd="0" presId="urn:microsoft.com/office/officeart/2005/8/layout/list1"/>
    <dgm:cxn modelId="{41DBCA61-2550-4846-A3E1-FD9DDCD0965E}" type="presOf" srcId="{5162A8A6-CD02-4D4F-8344-BAE6975F0521}" destId="{F090875B-6CEA-4D45-B308-D68D020097E1}" srcOrd="1" destOrd="0" presId="urn:microsoft.com/office/officeart/2005/8/layout/list1"/>
    <dgm:cxn modelId="{D3B22AF9-B17C-4CA8-90C9-964A2DC50B3D}" srcId="{86385861-3024-4899-AAA3-F5D96E690C14}" destId="{B0C2A26C-6FDB-440F-9DA2-3D45E679150B}" srcOrd="4" destOrd="0" parTransId="{AA57657C-1568-4C0F-B8F9-EBA95C456A89}" sibTransId="{188BD8B9-F4E3-435D-971C-970D186851BE}"/>
    <dgm:cxn modelId="{FD73057B-2366-4337-9475-7A3EBCA1AD68}" type="presOf" srcId="{63C05CF3-CE6A-49F9-83C2-83D73C0F5BE7}" destId="{35144656-B136-485F-8528-028175FC251B}" srcOrd="0" destOrd="0" presId="urn:microsoft.com/office/officeart/2005/8/layout/list1"/>
    <dgm:cxn modelId="{F941C623-9771-47E7-85E0-D2DFEA0186CB}" srcId="{86385861-3024-4899-AAA3-F5D96E690C14}" destId="{F83F2DB5-D09A-4CCF-B40D-28B5C6F11B85}" srcOrd="6" destOrd="0" parTransId="{2E307BF2-080A-4B1C-AB62-B3BD4FBA9598}" sibTransId="{C24AB6E9-C1A9-4AEF-B951-178B9F3B6164}"/>
    <dgm:cxn modelId="{7B9E04FD-E5F2-444E-A443-A35C771F12D0}" type="presOf" srcId="{F83F2DB5-D09A-4CCF-B40D-28B5C6F11B85}" destId="{66E72D6E-E29E-438A-9469-702372F65E8E}" srcOrd="0" destOrd="0" presId="urn:microsoft.com/office/officeart/2005/8/layout/list1"/>
    <dgm:cxn modelId="{B17B0EB0-5704-44AA-A0E1-05993CC868A5}" type="presOf" srcId="{1E4227ED-B596-4675-9287-7774ABF60116}" destId="{2B7D5214-38D5-423D-94F0-D7BA1A021D2D}" srcOrd="1" destOrd="0" presId="urn:microsoft.com/office/officeart/2005/8/layout/list1"/>
    <dgm:cxn modelId="{3A0620A1-130F-4B30-8635-BC4B341F744F}" type="presOf" srcId="{86385861-3024-4899-AAA3-F5D96E690C14}" destId="{83AD0C5C-75B1-4853-A9EE-34E60E9D9143}" srcOrd="0" destOrd="0" presId="urn:microsoft.com/office/officeart/2005/8/layout/list1"/>
    <dgm:cxn modelId="{EC5476F2-6B2C-43CF-91EF-ABB40D97C439}" type="presOf" srcId="{1E4227ED-B596-4675-9287-7774ABF60116}" destId="{A4E2396D-89A8-4430-92D3-13BCF6634FF2}" srcOrd="0" destOrd="0" presId="urn:microsoft.com/office/officeart/2005/8/layout/list1"/>
    <dgm:cxn modelId="{C7CEDC75-EF29-426E-906C-301E234A4832}" srcId="{86385861-3024-4899-AAA3-F5D96E690C14}" destId="{40FE3D13-D557-454C-86C3-75E2EF3AC1A8}" srcOrd="9" destOrd="0" parTransId="{A17C7B7A-2E6F-4DDA-ABF6-4C2782C28A84}" sibTransId="{1D3BF094-B21A-4DBA-AA67-B169A9433F95}"/>
    <dgm:cxn modelId="{A4C3827D-C769-4495-9740-136054A0D9B8}" type="presOf" srcId="{40FE3D13-D557-454C-86C3-75E2EF3AC1A8}" destId="{104ACBC0-9F0A-4F1A-949E-D6D32E5D9840}" srcOrd="0" destOrd="0" presId="urn:microsoft.com/office/officeart/2005/8/layout/list1"/>
    <dgm:cxn modelId="{F1A9CD94-6800-47C2-954E-23E75878B304}" srcId="{86385861-3024-4899-AAA3-F5D96E690C14}" destId="{669EB4AE-C0BD-4529-9EA5-08AB67B43A8F}" srcOrd="5" destOrd="0" parTransId="{F3F6893A-B3BF-4DCE-B36C-690DF978401C}" sibTransId="{1AF7BACF-F062-4412-ABF0-7E89A6D540C9}"/>
    <dgm:cxn modelId="{925E28D3-81D4-4895-BA21-AD52D38880C0}" type="presOf" srcId="{B0C2A26C-6FDB-440F-9DA2-3D45E679150B}" destId="{F0983F07-38A1-4C3F-9928-D1C5D5B5D60A}" srcOrd="0" destOrd="0" presId="urn:microsoft.com/office/officeart/2005/8/layout/list1"/>
    <dgm:cxn modelId="{92B6A076-A52A-4288-BB50-644A8281C523}" srcId="{86385861-3024-4899-AAA3-F5D96E690C14}" destId="{63C05CF3-CE6A-49F9-83C2-83D73C0F5BE7}" srcOrd="1" destOrd="0" parTransId="{3C958CDA-5074-47AF-A4B7-2F32DB14EBB4}" sibTransId="{C5B7B47F-91F2-4876-805D-BA3FEC9396EF}"/>
    <dgm:cxn modelId="{C82D277F-9421-4FA6-99F7-26A75F761EEE}" srcId="{86385861-3024-4899-AAA3-F5D96E690C14}" destId="{C062DECF-9B76-4231-A095-48F21AF68E7B}" srcOrd="8" destOrd="0" parTransId="{1E451A88-8E07-4DD0-AFDD-D216B981BAD2}" sibTransId="{0A992384-AACA-4C52-85A9-372DE495941F}"/>
    <dgm:cxn modelId="{925B9593-4147-4A06-934A-CF50E896B448}" type="presOf" srcId="{B0C2A26C-6FDB-440F-9DA2-3D45E679150B}" destId="{175C585C-E1A1-4BB8-B2B3-DEA5CC004000}" srcOrd="1" destOrd="0" presId="urn:microsoft.com/office/officeart/2005/8/layout/list1"/>
    <dgm:cxn modelId="{C7888012-98D4-4CE5-B7C4-5712869816F4}" type="presOf" srcId="{669EB4AE-C0BD-4529-9EA5-08AB67B43A8F}" destId="{5D1A1C62-8C9F-4732-890D-252F3A02BBA7}" srcOrd="1" destOrd="0" presId="urn:microsoft.com/office/officeart/2005/8/layout/list1"/>
    <dgm:cxn modelId="{BD4260FB-F0F1-4D55-9180-298833328789}" type="presOf" srcId="{C062DECF-9B76-4231-A095-48F21AF68E7B}" destId="{1F7C47C0-8184-487A-B87C-D944D67451BE}" srcOrd="1" destOrd="0" presId="urn:microsoft.com/office/officeart/2005/8/layout/list1"/>
    <dgm:cxn modelId="{F7C1823C-8DA3-4A12-AA05-03EE4677C8E4}" srcId="{86385861-3024-4899-AAA3-F5D96E690C14}" destId="{F0F20D06-1A48-4C46-AF3B-6F95DDFF4B7B}" srcOrd="0" destOrd="0" parTransId="{1802A1D2-848C-4B24-9C05-BBA48A5B1667}" sibTransId="{FFD794E9-35F8-4C0B-BDD5-5B8B91C183C5}"/>
    <dgm:cxn modelId="{244A2363-BCD8-49E4-B5A2-4103D89C60CB}" type="presOf" srcId="{A3BEF470-5A0F-4D1C-BE14-D577339E4C50}" destId="{69163639-CB10-46A0-B692-4A35F47E37A9}" srcOrd="1" destOrd="0" presId="urn:microsoft.com/office/officeart/2005/8/layout/list1"/>
    <dgm:cxn modelId="{25C9909C-3316-4136-A691-F6B34D5FF120}" srcId="{86385861-3024-4899-AAA3-F5D96E690C14}" destId="{A3BEF470-5A0F-4D1C-BE14-D577339E4C50}" srcOrd="7" destOrd="0" parTransId="{55A9FB51-65A4-4CEA-9BAF-F0A7072C45D6}" sibTransId="{6205ED7B-A430-4E58-A6A2-DBC97E5D826A}"/>
    <dgm:cxn modelId="{B7B9C2D9-D321-4679-A842-DE38B6B5028E}" type="presOf" srcId="{F0F20D06-1A48-4C46-AF3B-6F95DDFF4B7B}" destId="{EC9DB9FF-1351-40C8-B270-CE5652D6E775}" srcOrd="1" destOrd="0" presId="urn:microsoft.com/office/officeart/2005/8/layout/list1"/>
    <dgm:cxn modelId="{B139DCC8-D707-4B62-98DC-5218B0FCB283}" type="presOf" srcId="{63C05CF3-CE6A-49F9-83C2-83D73C0F5BE7}" destId="{F7CBA682-3EF2-42F2-99A1-53025F9E139B}" srcOrd="1" destOrd="0" presId="urn:microsoft.com/office/officeart/2005/8/layout/list1"/>
    <dgm:cxn modelId="{8E84CB27-4E79-4020-A589-7A0261B446CF}" type="presOf" srcId="{F0F20D06-1A48-4C46-AF3B-6F95DDFF4B7B}" destId="{916CEA58-253A-4D0A-BE11-4B0D62825EF2}" srcOrd="0" destOrd="0" presId="urn:microsoft.com/office/officeart/2005/8/layout/list1"/>
    <dgm:cxn modelId="{53BBD441-A2D2-4355-B2C6-5489E16C72F2}" type="presOf" srcId="{5162A8A6-CD02-4D4F-8344-BAE6975F0521}" destId="{297783F9-0923-4453-8AB8-D8A0067280B2}" srcOrd="0" destOrd="0" presId="urn:microsoft.com/office/officeart/2005/8/layout/list1"/>
    <dgm:cxn modelId="{46A08567-A6D7-4A37-9030-268E9C17D8C0}" srcId="{86385861-3024-4899-AAA3-F5D96E690C14}" destId="{5162A8A6-CD02-4D4F-8344-BAE6975F0521}" srcOrd="3" destOrd="0" parTransId="{BEB9B447-CFE2-46C1-AE13-58824253CC40}" sibTransId="{D7AFFE18-7C4F-4E44-9B15-65F51F6BFDA8}"/>
    <dgm:cxn modelId="{38B837B7-06F4-41C4-AF8A-0532E7032116}" type="presParOf" srcId="{83AD0C5C-75B1-4853-A9EE-34E60E9D9143}" destId="{DD585C49-DE38-4BC4-8209-E324E0A6237B}" srcOrd="0" destOrd="0" presId="urn:microsoft.com/office/officeart/2005/8/layout/list1"/>
    <dgm:cxn modelId="{91DFBADA-5E30-4C0F-80AB-65F325266299}" type="presParOf" srcId="{DD585C49-DE38-4BC4-8209-E324E0A6237B}" destId="{916CEA58-253A-4D0A-BE11-4B0D62825EF2}" srcOrd="0" destOrd="0" presId="urn:microsoft.com/office/officeart/2005/8/layout/list1"/>
    <dgm:cxn modelId="{D4E9DBD5-0B66-4483-B7B8-C921D4C927D6}" type="presParOf" srcId="{DD585C49-DE38-4BC4-8209-E324E0A6237B}" destId="{EC9DB9FF-1351-40C8-B270-CE5652D6E775}" srcOrd="1" destOrd="0" presId="urn:microsoft.com/office/officeart/2005/8/layout/list1"/>
    <dgm:cxn modelId="{22062349-79DA-4794-A630-0991711DDB60}" type="presParOf" srcId="{83AD0C5C-75B1-4853-A9EE-34E60E9D9143}" destId="{4157688C-EE93-4E2E-A4F3-5C9F38ECFDE8}" srcOrd="1" destOrd="0" presId="urn:microsoft.com/office/officeart/2005/8/layout/list1"/>
    <dgm:cxn modelId="{AD1EDF78-76AC-40C1-AB3F-3C7D0A852EB2}" type="presParOf" srcId="{83AD0C5C-75B1-4853-A9EE-34E60E9D9143}" destId="{9BA60F16-29E6-479D-8F9D-CFD8C1B07D12}" srcOrd="2" destOrd="0" presId="urn:microsoft.com/office/officeart/2005/8/layout/list1"/>
    <dgm:cxn modelId="{48BF4550-81AF-4566-A41B-72C867B0A49D}" type="presParOf" srcId="{83AD0C5C-75B1-4853-A9EE-34E60E9D9143}" destId="{01497A59-E3E5-485F-A4BF-6408354CCF92}" srcOrd="3" destOrd="0" presId="urn:microsoft.com/office/officeart/2005/8/layout/list1"/>
    <dgm:cxn modelId="{10A2F063-367E-4908-ABE2-B6840B0805F7}" type="presParOf" srcId="{83AD0C5C-75B1-4853-A9EE-34E60E9D9143}" destId="{F7D91EB4-5B10-48B0-B69A-7A0B111E3659}" srcOrd="4" destOrd="0" presId="urn:microsoft.com/office/officeart/2005/8/layout/list1"/>
    <dgm:cxn modelId="{AFEFB9B2-0D93-4E41-994D-29646FC1E52F}" type="presParOf" srcId="{F7D91EB4-5B10-48B0-B69A-7A0B111E3659}" destId="{35144656-B136-485F-8528-028175FC251B}" srcOrd="0" destOrd="0" presId="urn:microsoft.com/office/officeart/2005/8/layout/list1"/>
    <dgm:cxn modelId="{18E2915E-8E56-44EA-A74C-C3806939C5FB}" type="presParOf" srcId="{F7D91EB4-5B10-48B0-B69A-7A0B111E3659}" destId="{F7CBA682-3EF2-42F2-99A1-53025F9E139B}" srcOrd="1" destOrd="0" presId="urn:microsoft.com/office/officeart/2005/8/layout/list1"/>
    <dgm:cxn modelId="{821FDD6C-7D5C-427F-B1AF-B8569985F565}" type="presParOf" srcId="{83AD0C5C-75B1-4853-A9EE-34E60E9D9143}" destId="{CED8ACBA-B762-4E86-A424-85D17E73F11B}" srcOrd="5" destOrd="0" presId="urn:microsoft.com/office/officeart/2005/8/layout/list1"/>
    <dgm:cxn modelId="{A0D088E2-5F15-44DF-B3A1-7B3FD604B9EC}" type="presParOf" srcId="{83AD0C5C-75B1-4853-A9EE-34E60E9D9143}" destId="{2D4AC1A7-3347-4EB5-A050-CB9304273654}" srcOrd="6" destOrd="0" presId="urn:microsoft.com/office/officeart/2005/8/layout/list1"/>
    <dgm:cxn modelId="{0C61957B-0258-4D8D-A749-E422BBAFF262}" type="presParOf" srcId="{83AD0C5C-75B1-4853-A9EE-34E60E9D9143}" destId="{9C67DDFD-AC49-4215-B12A-17B609717708}" srcOrd="7" destOrd="0" presId="urn:microsoft.com/office/officeart/2005/8/layout/list1"/>
    <dgm:cxn modelId="{821DAD10-3895-4A04-8431-3592B42DF3E2}" type="presParOf" srcId="{83AD0C5C-75B1-4853-A9EE-34E60E9D9143}" destId="{F66BDA69-A1DF-4476-B31C-C09FFB0C1167}" srcOrd="8" destOrd="0" presId="urn:microsoft.com/office/officeart/2005/8/layout/list1"/>
    <dgm:cxn modelId="{D9938118-917C-4480-AD5C-7F9EBB843096}" type="presParOf" srcId="{F66BDA69-A1DF-4476-B31C-C09FFB0C1167}" destId="{A4E2396D-89A8-4430-92D3-13BCF6634FF2}" srcOrd="0" destOrd="0" presId="urn:microsoft.com/office/officeart/2005/8/layout/list1"/>
    <dgm:cxn modelId="{92D49977-7C66-49A6-8514-AF9074255686}" type="presParOf" srcId="{F66BDA69-A1DF-4476-B31C-C09FFB0C1167}" destId="{2B7D5214-38D5-423D-94F0-D7BA1A021D2D}" srcOrd="1" destOrd="0" presId="urn:microsoft.com/office/officeart/2005/8/layout/list1"/>
    <dgm:cxn modelId="{56BBF11A-3D4F-4A2A-B4CB-9838FF97A836}" type="presParOf" srcId="{83AD0C5C-75B1-4853-A9EE-34E60E9D9143}" destId="{E9AD88FB-FD9F-4B20-A43B-9D46ABC834FC}" srcOrd="9" destOrd="0" presId="urn:microsoft.com/office/officeart/2005/8/layout/list1"/>
    <dgm:cxn modelId="{45BE0C3A-0CF5-4F42-8985-1530BFD959F6}" type="presParOf" srcId="{83AD0C5C-75B1-4853-A9EE-34E60E9D9143}" destId="{232476B7-920B-4AFB-BE57-4BBD973904EF}" srcOrd="10" destOrd="0" presId="urn:microsoft.com/office/officeart/2005/8/layout/list1"/>
    <dgm:cxn modelId="{43BCBE60-4C58-41AC-B666-FBA10FE568BA}" type="presParOf" srcId="{83AD0C5C-75B1-4853-A9EE-34E60E9D9143}" destId="{288D0AFA-2A72-4281-97C4-A1B06C11BE2E}" srcOrd="11" destOrd="0" presId="urn:microsoft.com/office/officeart/2005/8/layout/list1"/>
    <dgm:cxn modelId="{0E819FE3-7B2B-4527-B9A2-4779E01CBD89}" type="presParOf" srcId="{83AD0C5C-75B1-4853-A9EE-34E60E9D9143}" destId="{DC4D12DC-34B5-48BA-8408-47C72C466F88}" srcOrd="12" destOrd="0" presId="urn:microsoft.com/office/officeart/2005/8/layout/list1"/>
    <dgm:cxn modelId="{71FBC175-3806-4B97-ADA2-000A816CF463}" type="presParOf" srcId="{DC4D12DC-34B5-48BA-8408-47C72C466F88}" destId="{297783F9-0923-4453-8AB8-D8A0067280B2}" srcOrd="0" destOrd="0" presId="urn:microsoft.com/office/officeart/2005/8/layout/list1"/>
    <dgm:cxn modelId="{5E5081E0-4F40-4895-AD76-C7E9B01D5146}" type="presParOf" srcId="{DC4D12DC-34B5-48BA-8408-47C72C466F88}" destId="{F090875B-6CEA-4D45-B308-D68D020097E1}" srcOrd="1" destOrd="0" presId="urn:microsoft.com/office/officeart/2005/8/layout/list1"/>
    <dgm:cxn modelId="{D708DC32-A156-478E-ADC2-D5E839B3A9AE}" type="presParOf" srcId="{83AD0C5C-75B1-4853-A9EE-34E60E9D9143}" destId="{7AD88693-49F7-410B-99A5-79381E440968}" srcOrd="13" destOrd="0" presId="urn:microsoft.com/office/officeart/2005/8/layout/list1"/>
    <dgm:cxn modelId="{782F8F80-C485-4CBA-A381-9A3DDD98CF5C}" type="presParOf" srcId="{83AD0C5C-75B1-4853-A9EE-34E60E9D9143}" destId="{CCB4934A-1AF6-4D06-89FC-52CC0F8085E7}" srcOrd="14" destOrd="0" presId="urn:microsoft.com/office/officeart/2005/8/layout/list1"/>
    <dgm:cxn modelId="{E1B35FDE-1DF3-40B2-A089-548207C308E7}" type="presParOf" srcId="{83AD0C5C-75B1-4853-A9EE-34E60E9D9143}" destId="{566EBD9F-2652-429A-A8FD-DD5562D08906}" srcOrd="15" destOrd="0" presId="urn:microsoft.com/office/officeart/2005/8/layout/list1"/>
    <dgm:cxn modelId="{7B1260FD-5EE3-4BC6-A60C-C32BA51A68CF}" type="presParOf" srcId="{83AD0C5C-75B1-4853-A9EE-34E60E9D9143}" destId="{9CF66FA3-0EDF-40CB-9A3D-4C371C85101E}" srcOrd="16" destOrd="0" presId="urn:microsoft.com/office/officeart/2005/8/layout/list1"/>
    <dgm:cxn modelId="{261C2EB4-8601-4EB7-9C2C-7F0515459DB6}" type="presParOf" srcId="{9CF66FA3-0EDF-40CB-9A3D-4C371C85101E}" destId="{F0983F07-38A1-4C3F-9928-D1C5D5B5D60A}" srcOrd="0" destOrd="0" presId="urn:microsoft.com/office/officeart/2005/8/layout/list1"/>
    <dgm:cxn modelId="{EA453BC2-A0B9-4B94-8DD7-975CB5772A72}" type="presParOf" srcId="{9CF66FA3-0EDF-40CB-9A3D-4C371C85101E}" destId="{175C585C-E1A1-4BB8-B2B3-DEA5CC004000}" srcOrd="1" destOrd="0" presId="urn:microsoft.com/office/officeart/2005/8/layout/list1"/>
    <dgm:cxn modelId="{17FF9275-353E-47FD-B384-037D43920855}" type="presParOf" srcId="{83AD0C5C-75B1-4853-A9EE-34E60E9D9143}" destId="{DC19ABB7-9703-471A-A500-A52732F42FE8}" srcOrd="17" destOrd="0" presId="urn:microsoft.com/office/officeart/2005/8/layout/list1"/>
    <dgm:cxn modelId="{29C5C074-E59D-42C8-B1AD-A17FC9E711D1}" type="presParOf" srcId="{83AD0C5C-75B1-4853-A9EE-34E60E9D9143}" destId="{AD1C9A4A-4E8E-47C4-8E7C-65F09DA795F0}" srcOrd="18" destOrd="0" presId="urn:microsoft.com/office/officeart/2005/8/layout/list1"/>
    <dgm:cxn modelId="{9B919F0A-EADF-4B98-B64A-A0D8995AE966}" type="presParOf" srcId="{83AD0C5C-75B1-4853-A9EE-34E60E9D9143}" destId="{1792E177-BFAB-432C-A007-2D7C0BBB99FB}" srcOrd="19" destOrd="0" presId="urn:microsoft.com/office/officeart/2005/8/layout/list1"/>
    <dgm:cxn modelId="{F24CA2E9-740B-46D2-984F-30C7B31EAB19}" type="presParOf" srcId="{83AD0C5C-75B1-4853-A9EE-34E60E9D9143}" destId="{38D475AA-C605-4206-8851-13E1E5EACA7D}" srcOrd="20" destOrd="0" presId="urn:microsoft.com/office/officeart/2005/8/layout/list1"/>
    <dgm:cxn modelId="{7002589F-9567-4AC2-B012-DAF41D1E85D6}" type="presParOf" srcId="{38D475AA-C605-4206-8851-13E1E5EACA7D}" destId="{AC1DF8C0-8643-487B-A15C-D6558B5FA9F3}" srcOrd="0" destOrd="0" presId="urn:microsoft.com/office/officeart/2005/8/layout/list1"/>
    <dgm:cxn modelId="{8CD7BCB7-01EE-41B4-930D-DB356C0331BE}" type="presParOf" srcId="{38D475AA-C605-4206-8851-13E1E5EACA7D}" destId="{5D1A1C62-8C9F-4732-890D-252F3A02BBA7}" srcOrd="1" destOrd="0" presId="urn:microsoft.com/office/officeart/2005/8/layout/list1"/>
    <dgm:cxn modelId="{76F4B182-9752-457D-8201-878541CDCC3E}" type="presParOf" srcId="{83AD0C5C-75B1-4853-A9EE-34E60E9D9143}" destId="{2A56DEE4-3155-4F71-A024-A3D16DF2D373}" srcOrd="21" destOrd="0" presId="urn:microsoft.com/office/officeart/2005/8/layout/list1"/>
    <dgm:cxn modelId="{FA68C89C-ED3A-4D6C-98F0-217768A8F040}" type="presParOf" srcId="{83AD0C5C-75B1-4853-A9EE-34E60E9D9143}" destId="{2A0F5E94-0950-4145-A3C1-6CFF9CB82631}" srcOrd="22" destOrd="0" presId="urn:microsoft.com/office/officeart/2005/8/layout/list1"/>
    <dgm:cxn modelId="{BED6CDCA-11A2-454A-B0E6-AB5EC16D3F8E}" type="presParOf" srcId="{83AD0C5C-75B1-4853-A9EE-34E60E9D9143}" destId="{9E6E2FCE-84AC-4541-88A9-9A35D416BE3B}" srcOrd="23" destOrd="0" presId="urn:microsoft.com/office/officeart/2005/8/layout/list1"/>
    <dgm:cxn modelId="{3DE0BA15-538D-49FA-A757-2B60A8D2447A}" type="presParOf" srcId="{83AD0C5C-75B1-4853-A9EE-34E60E9D9143}" destId="{85EC12DB-3492-40E0-95FF-670181413CB0}" srcOrd="24" destOrd="0" presId="urn:microsoft.com/office/officeart/2005/8/layout/list1"/>
    <dgm:cxn modelId="{BB72ACAB-3B7A-4E59-AA68-51B39C9466D0}" type="presParOf" srcId="{85EC12DB-3492-40E0-95FF-670181413CB0}" destId="{66E72D6E-E29E-438A-9469-702372F65E8E}" srcOrd="0" destOrd="0" presId="urn:microsoft.com/office/officeart/2005/8/layout/list1"/>
    <dgm:cxn modelId="{106008AB-D957-4839-966C-5C5FC8E2F589}" type="presParOf" srcId="{85EC12DB-3492-40E0-95FF-670181413CB0}" destId="{77DF668A-6A55-4584-9533-DFD9A9F1A294}" srcOrd="1" destOrd="0" presId="urn:microsoft.com/office/officeart/2005/8/layout/list1"/>
    <dgm:cxn modelId="{17C482A4-F3A7-4543-9850-D4DCEE0B6644}" type="presParOf" srcId="{83AD0C5C-75B1-4853-A9EE-34E60E9D9143}" destId="{2D8A00FC-0173-49F2-A6F6-4D09D5C0256A}" srcOrd="25" destOrd="0" presId="urn:microsoft.com/office/officeart/2005/8/layout/list1"/>
    <dgm:cxn modelId="{6C0F5F5F-4F50-4138-8C8F-E9D1682F7CF7}" type="presParOf" srcId="{83AD0C5C-75B1-4853-A9EE-34E60E9D9143}" destId="{3968A111-E829-406A-B680-E412232B2D19}" srcOrd="26" destOrd="0" presId="urn:microsoft.com/office/officeart/2005/8/layout/list1"/>
    <dgm:cxn modelId="{E0B7584E-5062-4221-BC2D-2F0F1F7C055B}" type="presParOf" srcId="{83AD0C5C-75B1-4853-A9EE-34E60E9D9143}" destId="{C94CBC77-AA19-4BC1-97AF-A80AC3DBD167}" srcOrd="27" destOrd="0" presId="urn:microsoft.com/office/officeart/2005/8/layout/list1"/>
    <dgm:cxn modelId="{0EA1C433-0150-4836-BB10-A07C25164270}" type="presParOf" srcId="{83AD0C5C-75B1-4853-A9EE-34E60E9D9143}" destId="{DBB74A3A-9AC7-406A-929B-2FDF7C9E02EF}" srcOrd="28" destOrd="0" presId="urn:microsoft.com/office/officeart/2005/8/layout/list1"/>
    <dgm:cxn modelId="{96DB2ED2-0457-47DD-88AC-426584619A05}" type="presParOf" srcId="{DBB74A3A-9AC7-406A-929B-2FDF7C9E02EF}" destId="{3A952765-376B-41F9-A432-82CCFACADC02}" srcOrd="0" destOrd="0" presId="urn:microsoft.com/office/officeart/2005/8/layout/list1"/>
    <dgm:cxn modelId="{BF4FB606-1D91-4585-8E0B-4089380DA927}" type="presParOf" srcId="{DBB74A3A-9AC7-406A-929B-2FDF7C9E02EF}" destId="{69163639-CB10-46A0-B692-4A35F47E37A9}" srcOrd="1" destOrd="0" presId="urn:microsoft.com/office/officeart/2005/8/layout/list1"/>
    <dgm:cxn modelId="{DD1F60DD-3514-443F-8D12-0F797EFD78F2}" type="presParOf" srcId="{83AD0C5C-75B1-4853-A9EE-34E60E9D9143}" destId="{838B9E81-F434-4988-A1B0-314A66AD5CA6}" srcOrd="29" destOrd="0" presId="urn:microsoft.com/office/officeart/2005/8/layout/list1"/>
    <dgm:cxn modelId="{7A9D9E72-230F-4390-B372-50ADF0420A41}" type="presParOf" srcId="{83AD0C5C-75B1-4853-A9EE-34E60E9D9143}" destId="{E11C0FDD-26F1-4290-993E-57EDF6D6DA73}" srcOrd="30" destOrd="0" presId="urn:microsoft.com/office/officeart/2005/8/layout/list1"/>
    <dgm:cxn modelId="{42E3F6F1-39C0-4AEB-951E-A29EC17DC1F6}" type="presParOf" srcId="{83AD0C5C-75B1-4853-A9EE-34E60E9D9143}" destId="{98EB0C93-7839-42E2-8D48-20AEA6E1D784}" srcOrd="31" destOrd="0" presId="urn:microsoft.com/office/officeart/2005/8/layout/list1"/>
    <dgm:cxn modelId="{FDFD2C34-A958-444F-B973-92E303BD3C67}" type="presParOf" srcId="{83AD0C5C-75B1-4853-A9EE-34E60E9D9143}" destId="{2385F9BC-98CA-4029-B655-C729EF448176}" srcOrd="32" destOrd="0" presId="urn:microsoft.com/office/officeart/2005/8/layout/list1"/>
    <dgm:cxn modelId="{97C086AC-F0D7-4B73-BE4B-06C1CCFDE190}" type="presParOf" srcId="{2385F9BC-98CA-4029-B655-C729EF448176}" destId="{73588922-DBD0-4C00-9B33-639731865DA6}" srcOrd="0" destOrd="0" presId="urn:microsoft.com/office/officeart/2005/8/layout/list1"/>
    <dgm:cxn modelId="{BBBB0D87-CB75-412B-8C50-A7275F1C6886}" type="presParOf" srcId="{2385F9BC-98CA-4029-B655-C729EF448176}" destId="{1F7C47C0-8184-487A-B87C-D944D67451BE}" srcOrd="1" destOrd="0" presId="urn:microsoft.com/office/officeart/2005/8/layout/list1"/>
    <dgm:cxn modelId="{EAF2B3C4-CF4C-4995-8A68-4ECC5AE1B15A}" type="presParOf" srcId="{83AD0C5C-75B1-4853-A9EE-34E60E9D9143}" destId="{89C134D1-7CBB-4C33-85F8-CAADE45F695C}" srcOrd="33" destOrd="0" presId="urn:microsoft.com/office/officeart/2005/8/layout/list1"/>
    <dgm:cxn modelId="{57CF4514-C1C0-432A-AD70-7B8BABA6C3D4}" type="presParOf" srcId="{83AD0C5C-75B1-4853-A9EE-34E60E9D9143}" destId="{C917DF18-22A8-4AA6-8E36-0DDC9976E3FD}" srcOrd="34" destOrd="0" presId="urn:microsoft.com/office/officeart/2005/8/layout/list1"/>
    <dgm:cxn modelId="{EBDD2903-27D5-4422-B3D0-C1D7314FC912}" type="presParOf" srcId="{83AD0C5C-75B1-4853-A9EE-34E60E9D9143}" destId="{49D80F8F-83F2-4ECC-A2A6-42C0B1168A95}" srcOrd="35" destOrd="0" presId="urn:microsoft.com/office/officeart/2005/8/layout/list1"/>
    <dgm:cxn modelId="{0CC0FA9B-D80B-4BA3-AE30-F5A0A567C19E}" type="presParOf" srcId="{83AD0C5C-75B1-4853-A9EE-34E60E9D9143}" destId="{C1101057-DBBD-4050-AC6E-40D75AD2F409}" srcOrd="36" destOrd="0" presId="urn:microsoft.com/office/officeart/2005/8/layout/list1"/>
    <dgm:cxn modelId="{2F036806-8F6B-4C63-B53D-AAC7A6C60D84}" type="presParOf" srcId="{C1101057-DBBD-4050-AC6E-40D75AD2F409}" destId="{104ACBC0-9F0A-4F1A-949E-D6D32E5D9840}" srcOrd="0" destOrd="0" presId="urn:microsoft.com/office/officeart/2005/8/layout/list1"/>
    <dgm:cxn modelId="{159E5571-8A54-449B-8AD6-B94FBD499EC7}" type="presParOf" srcId="{C1101057-DBBD-4050-AC6E-40D75AD2F409}" destId="{AF8B9C32-3E44-408A-B4B8-390A6C993959}" srcOrd="1" destOrd="0" presId="urn:microsoft.com/office/officeart/2005/8/layout/list1"/>
    <dgm:cxn modelId="{6C89C708-3F0A-41C5-835C-795D57D93122}" type="presParOf" srcId="{83AD0C5C-75B1-4853-A9EE-34E60E9D9143}" destId="{39B6A904-961C-4170-A9E7-0DAFA56C4BBF}" srcOrd="37" destOrd="0" presId="urn:microsoft.com/office/officeart/2005/8/layout/list1"/>
    <dgm:cxn modelId="{1F1570F2-0A09-4723-8DC3-D2D4E4CDF92D}" type="presParOf" srcId="{83AD0C5C-75B1-4853-A9EE-34E60E9D9143}" destId="{99777B3B-C933-42E1-8F93-7E1E7C450753}" srcOrd="3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9BAA7-53BB-4E84-A278-9401C10FD5F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6DB7410-8CD9-4FE2-8344-FA78B099A064}">
      <dgm:prSet phldrT="[Texto]" custT="1"/>
      <dgm:spPr/>
      <dgm:t>
        <a:bodyPr/>
        <a:lstStyle/>
        <a:p>
          <a:r>
            <a: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Indicadores de Caracterización Social</a:t>
          </a:r>
          <a:r>
            <a: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es-CL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4D5A3B7-2A0B-4B98-823E-342517D0EBAB}" type="parTrans" cxnId="{36C1E397-FB90-42BF-A2EC-0126FA84283A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0E5C8C-43ED-4929-A33F-7A242B7721D4}" type="sibTrans" cxnId="{36C1E397-FB90-42BF-A2EC-0126FA84283A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760E77E-BE0B-4641-8737-C61F8A95451E}">
      <dgm:prSet phldrT="[Texto]" custT="1"/>
      <dgm:spPr/>
      <dgm:t>
        <a:bodyPr/>
        <a:lstStyle/>
        <a:p>
          <a:r>
            <a:rPr lang="es-CL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Fuentes internas MDS:</a:t>
          </a:r>
        </a:p>
        <a:p>
          <a:r>
            <a: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</a:t>
          </a:r>
          <a:r>
            <a: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Ficha de Protección Social</a:t>
          </a:r>
        </a:p>
        <a:p>
          <a:r>
            <a: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-Sistema Nacional de Inversiones</a:t>
          </a:r>
        </a:p>
        <a:p>
          <a:r>
            <a: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-Prestaciones monetarias</a:t>
          </a:r>
          <a:endParaRPr lang="es-CL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93830C4-68F4-4078-B196-E7F7055981B3}" type="parTrans" cxnId="{182A4BFD-31E5-430B-AE6B-A469CB37BB62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17C201-B4CA-4837-8EEE-2FA030C98227}" type="sibTrans" cxnId="{182A4BFD-31E5-430B-AE6B-A469CB37BB62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4EA363C-C278-4A40-9262-4E15B7406B54}">
      <dgm:prSet phldrT="[Texto]" custT="1"/>
      <dgm:spPr/>
      <dgm:t>
        <a:bodyPr/>
        <a:lstStyle/>
        <a:p>
          <a:r>
            <a:rPr lang="es-CL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Desarrollo información Observatorio Social:</a:t>
          </a:r>
        </a:p>
        <a:p>
          <a:r>
            <a: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Estimaciones de pobreza para áreas pequeñas (Método SAE)</a:t>
          </a:r>
          <a:endParaRPr lang="es-CL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558158-AC48-4AD7-90AF-131E7CC52A45}" type="parTrans" cxnId="{AD9C3EE2-C345-400F-A6FF-B7EC5B62A542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C26B760-2BD1-4831-B4AB-C79E0A17DA40}" type="sibTrans" cxnId="{AD9C3EE2-C345-400F-A6FF-B7EC5B62A542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47B1566-8149-4151-B0C0-02548F862478}">
      <dgm:prSet phldrT="[Texto]" custT="1"/>
      <dgm:spPr/>
      <dgm:t>
        <a:bodyPr anchor="t"/>
        <a:lstStyle/>
        <a:p>
          <a:r>
            <a: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CL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Información demográfica general:</a:t>
          </a:r>
        </a:p>
        <a:p>
          <a:r>
            <a:rPr lang="es-CL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-</a:t>
          </a:r>
          <a:r>
            <a: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Estadísticas Vitales y proyecciones, INE</a:t>
          </a:r>
          <a:endParaRPr lang="es-CL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68E413D-DEE3-4097-905E-D24C261B0951}" type="parTrans" cxnId="{5986F695-539F-416D-82A2-44EA70315B83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5DD8F69-0825-4F2A-8387-6069A4D67707}" type="sibTrans" cxnId="{5986F695-539F-416D-82A2-44EA70315B83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2CAB7D8-0762-4A78-A403-B1F91C66EB86}">
      <dgm:prSet phldrT="[Texto]" custT="1"/>
      <dgm:spPr/>
      <dgm:t>
        <a:bodyPr/>
        <a:lstStyle/>
        <a:p>
          <a:r>
            <a:rPr lang="es-CL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Otras fuentes públicas</a:t>
          </a:r>
          <a:r>
            <a: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</a:p>
        <a:p>
          <a:r>
            <a: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-Estadísticas sectoriales (salud, educación, trabajo, vivienda, seguridad ciudadana, etc.)</a:t>
          </a:r>
        </a:p>
        <a:p>
          <a:endParaRPr lang="es-CL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FE828B-39A1-4EBA-BF6D-DA9C4CC267E4}" type="parTrans" cxnId="{A9168AEF-5DD2-4CDA-A325-DEE2831C12D7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3A7BBC4-A803-4EF5-A942-B4F81C7E2831}" type="sibTrans" cxnId="{A9168AEF-5DD2-4CDA-A325-DEE2831C12D7}">
      <dgm:prSet/>
      <dgm:spPr/>
      <dgm:t>
        <a:bodyPr/>
        <a:lstStyle/>
        <a:p>
          <a:endParaRPr lang="es-CL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EB53702-46D8-422F-9182-4BC6529684C8}" type="pres">
      <dgm:prSet presAssocID="{9429BAA7-53BB-4E84-A278-9401C10FD5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A9B2ACE-970A-4330-8F1E-85E777FB7E52}" type="pres">
      <dgm:prSet presAssocID="{9429BAA7-53BB-4E84-A278-9401C10FD5F9}" presName="matrix" presStyleCnt="0"/>
      <dgm:spPr/>
    </dgm:pt>
    <dgm:pt modelId="{72B6D86B-15EA-487A-AC98-B6CFABCD40BF}" type="pres">
      <dgm:prSet presAssocID="{9429BAA7-53BB-4E84-A278-9401C10FD5F9}" presName="tile1" presStyleLbl="node1" presStyleIdx="0" presStyleCnt="4"/>
      <dgm:spPr/>
      <dgm:t>
        <a:bodyPr/>
        <a:lstStyle/>
        <a:p>
          <a:endParaRPr lang="es-CL"/>
        </a:p>
      </dgm:t>
    </dgm:pt>
    <dgm:pt modelId="{02404518-BF69-4176-9191-28D49CACE3DA}" type="pres">
      <dgm:prSet presAssocID="{9429BAA7-53BB-4E84-A278-9401C10FD5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B36751-6E6A-4E95-A4B5-1CBEE7C48F7A}" type="pres">
      <dgm:prSet presAssocID="{9429BAA7-53BB-4E84-A278-9401C10FD5F9}" presName="tile2" presStyleLbl="node1" presStyleIdx="1" presStyleCnt="4"/>
      <dgm:spPr/>
      <dgm:t>
        <a:bodyPr/>
        <a:lstStyle/>
        <a:p>
          <a:endParaRPr lang="es-CL"/>
        </a:p>
      </dgm:t>
    </dgm:pt>
    <dgm:pt modelId="{6DE45733-6E9A-4D31-9234-B0F4D19C62AB}" type="pres">
      <dgm:prSet presAssocID="{9429BAA7-53BB-4E84-A278-9401C10FD5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1607BC-ABE7-410C-88BD-374351CCB3D0}" type="pres">
      <dgm:prSet presAssocID="{9429BAA7-53BB-4E84-A278-9401C10FD5F9}" presName="tile3" presStyleLbl="node1" presStyleIdx="2" presStyleCnt="4"/>
      <dgm:spPr/>
      <dgm:t>
        <a:bodyPr/>
        <a:lstStyle/>
        <a:p>
          <a:endParaRPr lang="es-CL"/>
        </a:p>
      </dgm:t>
    </dgm:pt>
    <dgm:pt modelId="{871308E2-E6B4-40E5-9F8C-3E19A052126C}" type="pres">
      <dgm:prSet presAssocID="{9429BAA7-53BB-4E84-A278-9401C10FD5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1BA096-92CE-473A-9A0E-8215811BE754}" type="pres">
      <dgm:prSet presAssocID="{9429BAA7-53BB-4E84-A278-9401C10FD5F9}" presName="tile4" presStyleLbl="node1" presStyleIdx="3" presStyleCnt="4"/>
      <dgm:spPr/>
      <dgm:t>
        <a:bodyPr/>
        <a:lstStyle/>
        <a:p>
          <a:endParaRPr lang="es-CL"/>
        </a:p>
      </dgm:t>
    </dgm:pt>
    <dgm:pt modelId="{92BA6055-7379-4B9C-8B6E-2244056FD569}" type="pres">
      <dgm:prSet presAssocID="{9429BAA7-53BB-4E84-A278-9401C10FD5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F778F7-F7A0-4261-93B9-C9A8010E6358}" type="pres">
      <dgm:prSet presAssocID="{9429BAA7-53BB-4E84-A278-9401C10FD5F9}" presName="centerTile" presStyleLbl="fgShp" presStyleIdx="0" presStyleCnt="1" custScaleX="176623" custScaleY="69545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A291F3C7-2EE0-429F-8352-4F986BAE4EF6}" type="presOf" srcId="{9429BAA7-53BB-4E84-A278-9401C10FD5F9}" destId="{0EB53702-46D8-422F-9182-4BC6529684C8}" srcOrd="0" destOrd="0" presId="urn:microsoft.com/office/officeart/2005/8/layout/matrix1"/>
    <dgm:cxn modelId="{2F007582-2A1C-4D1C-95A4-CCBDA0043660}" type="presOf" srcId="{62CAB7D8-0762-4A78-A403-B1F91C66EB86}" destId="{92BA6055-7379-4B9C-8B6E-2244056FD569}" srcOrd="1" destOrd="0" presId="urn:microsoft.com/office/officeart/2005/8/layout/matrix1"/>
    <dgm:cxn modelId="{A9168AEF-5DD2-4CDA-A325-DEE2831C12D7}" srcId="{46DB7410-8CD9-4FE2-8344-FA78B099A064}" destId="{62CAB7D8-0762-4A78-A403-B1F91C66EB86}" srcOrd="3" destOrd="0" parTransId="{67FE828B-39A1-4EBA-BF6D-DA9C4CC267E4}" sibTransId="{23A7BBC4-A803-4EF5-A942-B4F81C7E2831}"/>
    <dgm:cxn modelId="{5986F695-539F-416D-82A2-44EA70315B83}" srcId="{46DB7410-8CD9-4FE2-8344-FA78B099A064}" destId="{D47B1566-8149-4151-B0C0-02548F862478}" srcOrd="2" destOrd="0" parTransId="{E68E413D-DEE3-4097-905E-D24C261B0951}" sibTransId="{85DD8F69-0825-4F2A-8387-6069A4D67707}"/>
    <dgm:cxn modelId="{5BA84037-E8C3-4226-8804-40EE20C5B7AB}" type="presOf" srcId="{D47B1566-8149-4151-B0C0-02548F862478}" destId="{871308E2-E6B4-40E5-9F8C-3E19A052126C}" srcOrd="1" destOrd="0" presId="urn:microsoft.com/office/officeart/2005/8/layout/matrix1"/>
    <dgm:cxn modelId="{182A4BFD-31E5-430B-AE6B-A469CB37BB62}" srcId="{46DB7410-8CD9-4FE2-8344-FA78B099A064}" destId="{9760E77E-BE0B-4641-8737-C61F8A95451E}" srcOrd="0" destOrd="0" parTransId="{393830C4-68F4-4078-B196-E7F7055981B3}" sibTransId="{A317C201-B4CA-4837-8EEE-2FA030C98227}"/>
    <dgm:cxn modelId="{B47F3512-D514-47E8-90C4-49ECE870FD4A}" type="presOf" srcId="{9760E77E-BE0B-4641-8737-C61F8A95451E}" destId="{72B6D86B-15EA-487A-AC98-B6CFABCD40BF}" srcOrd="0" destOrd="0" presId="urn:microsoft.com/office/officeart/2005/8/layout/matrix1"/>
    <dgm:cxn modelId="{E0029ABD-2AD0-4541-A726-1AFD1922777C}" type="presOf" srcId="{9760E77E-BE0B-4641-8737-C61F8A95451E}" destId="{02404518-BF69-4176-9191-28D49CACE3DA}" srcOrd="1" destOrd="0" presId="urn:microsoft.com/office/officeart/2005/8/layout/matrix1"/>
    <dgm:cxn modelId="{AA6182CB-F716-40F6-84E4-B491F3BDBA21}" type="presOf" srcId="{D47B1566-8149-4151-B0C0-02548F862478}" destId="{DA1607BC-ABE7-410C-88BD-374351CCB3D0}" srcOrd="0" destOrd="0" presId="urn:microsoft.com/office/officeart/2005/8/layout/matrix1"/>
    <dgm:cxn modelId="{AD9C3EE2-C345-400F-A6FF-B7EC5B62A542}" srcId="{46DB7410-8CD9-4FE2-8344-FA78B099A064}" destId="{A4EA363C-C278-4A40-9262-4E15B7406B54}" srcOrd="1" destOrd="0" parTransId="{3C558158-AC48-4AD7-90AF-131E7CC52A45}" sibTransId="{2C26B760-2BD1-4831-B4AB-C79E0A17DA40}"/>
    <dgm:cxn modelId="{5891F576-FC52-4FF4-9E09-519140610A79}" type="presOf" srcId="{46DB7410-8CD9-4FE2-8344-FA78B099A064}" destId="{28F778F7-F7A0-4261-93B9-C9A8010E6358}" srcOrd="0" destOrd="0" presId="urn:microsoft.com/office/officeart/2005/8/layout/matrix1"/>
    <dgm:cxn modelId="{3983EECC-56F1-4510-8FC7-89C130C7CD68}" type="presOf" srcId="{A4EA363C-C278-4A40-9262-4E15B7406B54}" destId="{6DE45733-6E9A-4D31-9234-B0F4D19C62AB}" srcOrd="1" destOrd="0" presId="urn:microsoft.com/office/officeart/2005/8/layout/matrix1"/>
    <dgm:cxn modelId="{36C1E397-FB90-42BF-A2EC-0126FA84283A}" srcId="{9429BAA7-53BB-4E84-A278-9401C10FD5F9}" destId="{46DB7410-8CD9-4FE2-8344-FA78B099A064}" srcOrd="0" destOrd="0" parTransId="{34D5A3B7-2A0B-4B98-823E-342517D0EBAB}" sibTransId="{C20E5C8C-43ED-4929-A33F-7A242B7721D4}"/>
    <dgm:cxn modelId="{624FCCD4-D58F-445F-8848-0F684EA47E88}" type="presOf" srcId="{A4EA363C-C278-4A40-9262-4E15B7406B54}" destId="{F6B36751-6E6A-4E95-A4B5-1CBEE7C48F7A}" srcOrd="0" destOrd="0" presId="urn:microsoft.com/office/officeart/2005/8/layout/matrix1"/>
    <dgm:cxn modelId="{DAA19739-5C79-41B7-8BE5-BF53FE2DAAFD}" type="presOf" srcId="{62CAB7D8-0762-4A78-A403-B1F91C66EB86}" destId="{A11BA096-92CE-473A-9A0E-8215811BE754}" srcOrd="0" destOrd="0" presId="urn:microsoft.com/office/officeart/2005/8/layout/matrix1"/>
    <dgm:cxn modelId="{BE849603-A1B0-4ACB-B51E-3E6A9CA5F531}" type="presParOf" srcId="{0EB53702-46D8-422F-9182-4BC6529684C8}" destId="{FA9B2ACE-970A-4330-8F1E-85E777FB7E52}" srcOrd="0" destOrd="0" presId="urn:microsoft.com/office/officeart/2005/8/layout/matrix1"/>
    <dgm:cxn modelId="{A8BC2F0E-66EC-4450-B19F-0970159CD6A7}" type="presParOf" srcId="{FA9B2ACE-970A-4330-8F1E-85E777FB7E52}" destId="{72B6D86B-15EA-487A-AC98-B6CFABCD40BF}" srcOrd="0" destOrd="0" presId="urn:microsoft.com/office/officeart/2005/8/layout/matrix1"/>
    <dgm:cxn modelId="{6D02A594-9ED8-494B-87E9-91D4E8640D7F}" type="presParOf" srcId="{FA9B2ACE-970A-4330-8F1E-85E777FB7E52}" destId="{02404518-BF69-4176-9191-28D49CACE3DA}" srcOrd="1" destOrd="0" presId="urn:microsoft.com/office/officeart/2005/8/layout/matrix1"/>
    <dgm:cxn modelId="{400AACE3-F2E4-4EEE-A7DB-81AADC2CCDC3}" type="presParOf" srcId="{FA9B2ACE-970A-4330-8F1E-85E777FB7E52}" destId="{F6B36751-6E6A-4E95-A4B5-1CBEE7C48F7A}" srcOrd="2" destOrd="0" presId="urn:microsoft.com/office/officeart/2005/8/layout/matrix1"/>
    <dgm:cxn modelId="{A5C5A830-1F34-4774-B9BD-5545160A7694}" type="presParOf" srcId="{FA9B2ACE-970A-4330-8F1E-85E777FB7E52}" destId="{6DE45733-6E9A-4D31-9234-B0F4D19C62AB}" srcOrd="3" destOrd="0" presId="urn:microsoft.com/office/officeart/2005/8/layout/matrix1"/>
    <dgm:cxn modelId="{8CA2655B-417F-40BE-815C-4193F32D626B}" type="presParOf" srcId="{FA9B2ACE-970A-4330-8F1E-85E777FB7E52}" destId="{DA1607BC-ABE7-410C-88BD-374351CCB3D0}" srcOrd="4" destOrd="0" presId="urn:microsoft.com/office/officeart/2005/8/layout/matrix1"/>
    <dgm:cxn modelId="{7A5171EC-BE4B-41BB-B23D-EF6DE032EE1B}" type="presParOf" srcId="{FA9B2ACE-970A-4330-8F1E-85E777FB7E52}" destId="{871308E2-E6B4-40E5-9F8C-3E19A052126C}" srcOrd="5" destOrd="0" presId="urn:microsoft.com/office/officeart/2005/8/layout/matrix1"/>
    <dgm:cxn modelId="{E7470E43-350E-4FCD-AAD2-C86B3E0F2CD1}" type="presParOf" srcId="{FA9B2ACE-970A-4330-8F1E-85E777FB7E52}" destId="{A11BA096-92CE-473A-9A0E-8215811BE754}" srcOrd="6" destOrd="0" presId="urn:microsoft.com/office/officeart/2005/8/layout/matrix1"/>
    <dgm:cxn modelId="{C76025B1-1657-4B8A-909C-E3AB61F55A0E}" type="presParOf" srcId="{FA9B2ACE-970A-4330-8F1E-85E777FB7E52}" destId="{92BA6055-7379-4B9C-8B6E-2244056FD569}" srcOrd="7" destOrd="0" presId="urn:microsoft.com/office/officeart/2005/8/layout/matrix1"/>
    <dgm:cxn modelId="{4DAEB2BE-7AF0-47B2-846C-0A6542EE6D43}" type="presParOf" srcId="{0EB53702-46D8-422F-9182-4BC6529684C8}" destId="{28F778F7-F7A0-4261-93B9-C9A8010E6358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2D452-F53D-4B8F-8593-7A0324F4984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CD118B4-7825-4A66-8721-4D6CD7C3532E}">
      <dgm:prSet phldrT="[Texto]" custT="1"/>
      <dgm:spPr/>
      <dgm:t>
        <a:bodyPr/>
        <a:lstStyle/>
        <a:p>
          <a:r>
            <a:rPr lang="es-CL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Estadísticas Regionales</a:t>
          </a:r>
          <a:endParaRPr lang="es-CL" sz="18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DF9F5F0-C574-4957-9B71-55A5159D9167}" type="parTrans" cxnId="{CB07E40F-D649-4D61-9D4E-5EB70F9B65AB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42E7F7B-719C-4A8D-91A3-0C4F5AAF7111}" type="sibTrans" cxnId="{CB07E40F-D649-4D61-9D4E-5EB70F9B65AB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F91E311-452F-419A-9280-5CA7F6290CDF}">
      <dgm:prSet phldrT="[Texto]" custT="1"/>
      <dgm:spPr/>
      <dgm:t>
        <a:bodyPr/>
        <a:lstStyle/>
        <a:p>
          <a:pPr algn="r"/>
          <a:r>
            <a:rPr lang="es-CL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-Informes</a:t>
          </a:r>
        </a:p>
        <a:p>
          <a:pPr algn="r"/>
          <a:r>
            <a:rPr lang="es-CL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-Tablas </a:t>
          </a:r>
          <a:r>
            <a:rPr lang="es-CL" sz="1200" smtClean="0">
              <a:latin typeface="Verdana" pitchFamily="34" charset="0"/>
              <a:ea typeface="Verdana" pitchFamily="34" charset="0"/>
              <a:cs typeface="Verdana" pitchFamily="34" charset="0"/>
            </a:rPr>
            <a:t>y bases de datos</a:t>
          </a:r>
          <a:endParaRPr lang="es-CL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9E7401F-672B-42FF-B757-476454C07EFB}" type="parTrans" cxnId="{0A59E528-A817-4A2B-80BC-0DFD8633F575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7E20E08-0C93-4D95-90F7-2E2A98BEDA96}" type="sibTrans" cxnId="{0A59E528-A817-4A2B-80BC-0DFD8633F575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D46EE9-B9CA-4D04-ADB9-B99437EFFE8D}">
      <dgm:prSet phldrT="[Texto]" custT="1"/>
      <dgm:spPr/>
      <dgm:t>
        <a:bodyPr/>
        <a:lstStyle/>
        <a:p>
          <a:r>
            <a:rPr lang="es-CL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Estadísticas Comunales</a:t>
          </a:r>
          <a:endParaRPr lang="es-CL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8CD3965-A123-4901-88F5-4085DCD7BAC0}" type="parTrans" cxnId="{2D3A42F9-BA5A-444C-B1A8-0C69E8879BF2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BC6182D-8BC7-4999-A487-320DB4F473F1}" type="sibTrans" cxnId="{2D3A42F9-BA5A-444C-B1A8-0C69E8879BF2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5B335B-633B-472C-83C3-EBD365F51DB3}">
      <dgm:prSet phldrT="[Texto]" custT="1"/>
      <dgm:spPr/>
      <dgm:t>
        <a:bodyPr/>
        <a:lstStyle/>
        <a:p>
          <a:pPr algn="r"/>
          <a:r>
            <a:rPr lang="es-CL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-Informes</a:t>
          </a:r>
          <a:endParaRPr lang="es-CL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40F8073-2892-48AF-A717-47E0D6A40A74}" type="parTrans" cxnId="{F03AEEC6-1C57-46F4-8DD1-6109E3DD7AD2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8D7D29B-696D-465E-A054-5A364966DA26}" type="sibTrans" cxnId="{F03AEEC6-1C57-46F4-8DD1-6109E3DD7AD2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271ED5B-31F3-40EF-BD68-14CC4B7AB643}">
      <dgm:prSet phldrT="[Texto]"/>
      <dgm:spPr/>
      <dgm:t>
        <a:bodyPr/>
        <a:lstStyle/>
        <a:p>
          <a:r>
            <a:rPr lang="es-CL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Cartografía digital</a:t>
          </a:r>
          <a:endParaRPr lang="es-CL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5975677-44FB-47CA-AEBD-5664F27C5DB8}" type="parTrans" cxnId="{258DC7D9-4154-4360-B226-04D8DC3C7A7A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5A11360-C643-4495-A912-4294594FA1B4}" type="sibTrans" cxnId="{258DC7D9-4154-4360-B226-04D8DC3C7A7A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EB4DD52-BC56-411C-84FA-95F5BF345301}">
      <dgm:prSet phldrT="[Texto]" custT="1"/>
      <dgm:spPr/>
      <dgm:t>
        <a:bodyPr/>
        <a:lstStyle/>
        <a:p>
          <a:pPr algn="r"/>
          <a:r>
            <a:rPr lang="es-CL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-Visualizador de mapas interactivo</a:t>
          </a:r>
          <a:endParaRPr lang="es-CL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C6F03B6-ABE4-4D05-AC42-38F3418827C7}" type="parTrans" cxnId="{3CBCF431-B12D-4F9C-AFE1-DB504B267281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B1BD6DE-9A39-4467-A6D3-F2DFC8EAF615}" type="sibTrans" cxnId="{3CBCF431-B12D-4F9C-AFE1-DB504B267281}">
      <dgm:prSet/>
      <dgm:spPr/>
      <dgm:t>
        <a:bodyPr/>
        <a:lstStyle/>
        <a:p>
          <a:endParaRPr lang="es-C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408F998-48BB-41BB-BD53-5AF5459DAAE8}">
      <dgm:prSet custT="1"/>
      <dgm:spPr/>
      <dgm:t>
        <a:bodyPr/>
        <a:lstStyle/>
        <a:p>
          <a:pPr algn="r"/>
          <a:r>
            <a:rPr lang="es-CL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-Tablas y bases de datos</a:t>
          </a:r>
          <a:endParaRPr lang="es-CL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83FCCA9-E322-40E1-8EF0-C4807F046226}" type="parTrans" cxnId="{C1634B91-212C-4D8D-97A8-6F2D015C9270}">
      <dgm:prSet/>
      <dgm:spPr/>
      <dgm:t>
        <a:bodyPr/>
        <a:lstStyle/>
        <a:p>
          <a:endParaRPr lang="es-CL"/>
        </a:p>
      </dgm:t>
    </dgm:pt>
    <dgm:pt modelId="{F0299005-CF12-4E49-92CD-EC8C51639BF0}" type="sibTrans" cxnId="{C1634B91-212C-4D8D-97A8-6F2D015C9270}">
      <dgm:prSet/>
      <dgm:spPr/>
      <dgm:t>
        <a:bodyPr/>
        <a:lstStyle/>
        <a:p>
          <a:endParaRPr lang="es-CL"/>
        </a:p>
      </dgm:t>
    </dgm:pt>
    <dgm:pt modelId="{254064C6-0CDF-405F-A3CF-BAEA54F66045}" type="pres">
      <dgm:prSet presAssocID="{9802D452-F53D-4B8F-8593-7A0324F498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1F376D6-98C0-4D03-899E-783E9CC54A70}" type="pres">
      <dgm:prSet presAssocID="{DCD118B4-7825-4A66-8721-4D6CD7C3532E}" presName="compositeNode" presStyleCnt="0">
        <dgm:presLayoutVars>
          <dgm:bulletEnabled val="1"/>
        </dgm:presLayoutVars>
      </dgm:prSet>
      <dgm:spPr/>
    </dgm:pt>
    <dgm:pt modelId="{8FF906ED-BAEF-4BAB-8C0C-701A4D3239E5}" type="pres">
      <dgm:prSet presAssocID="{DCD118B4-7825-4A66-8721-4D6CD7C3532E}" presName="bgRect" presStyleLbl="node1" presStyleIdx="0" presStyleCnt="3"/>
      <dgm:spPr/>
      <dgm:t>
        <a:bodyPr/>
        <a:lstStyle/>
        <a:p>
          <a:endParaRPr lang="es-CL"/>
        </a:p>
      </dgm:t>
    </dgm:pt>
    <dgm:pt modelId="{231A90AF-2EC8-4F5B-9003-6DCF020C3022}" type="pres">
      <dgm:prSet presAssocID="{DCD118B4-7825-4A66-8721-4D6CD7C3532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8B97D9-80BE-45A0-8C80-10F81350DB14}" type="pres">
      <dgm:prSet presAssocID="{DCD118B4-7825-4A66-8721-4D6CD7C3532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F30F5C-F1D9-4711-BD26-D7C5966B38FC}" type="pres">
      <dgm:prSet presAssocID="{042E7F7B-719C-4A8D-91A3-0C4F5AAF7111}" presName="hSp" presStyleCnt="0"/>
      <dgm:spPr/>
    </dgm:pt>
    <dgm:pt modelId="{824D94A8-6FF7-4317-905B-B29F4E240083}" type="pres">
      <dgm:prSet presAssocID="{042E7F7B-719C-4A8D-91A3-0C4F5AAF7111}" presName="vProcSp" presStyleCnt="0"/>
      <dgm:spPr/>
    </dgm:pt>
    <dgm:pt modelId="{759F9F9B-45C4-4B44-8A30-39F469BB8E55}" type="pres">
      <dgm:prSet presAssocID="{042E7F7B-719C-4A8D-91A3-0C4F5AAF7111}" presName="vSp1" presStyleCnt="0"/>
      <dgm:spPr/>
    </dgm:pt>
    <dgm:pt modelId="{5F8C1C53-BD0D-48F7-8F35-BB55EF314220}" type="pres">
      <dgm:prSet presAssocID="{042E7F7B-719C-4A8D-91A3-0C4F5AAF7111}" presName="simulatedConn" presStyleLbl="solidFgAcc1" presStyleIdx="0" presStyleCnt="2"/>
      <dgm:spPr/>
    </dgm:pt>
    <dgm:pt modelId="{592DF2BC-ABD7-4760-96D4-0FC8DB8620C8}" type="pres">
      <dgm:prSet presAssocID="{042E7F7B-719C-4A8D-91A3-0C4F5AAF7111}" presName="vSp2" presStyleCnt="0"/>
      <dgm:spPr/>
    </dgm:pt>
    <dgm:pt modelId="{AB707C33-3C69-45EC-8780-24ED9C0646F9}" type="pres">
      <dgm:prSet presAssocID="{042E7F7B-719C-4A8D-91A3-0C4F5AAF7111}" presName="sibTrans" presStyleCnt="0"/>
      <dgm:spPr/>
    </dgm:pt>
    <dgm:pt modelId="{D44032FB-7470-464C-9629-B4CC2B8F8B83}" type="pres">
      <dgm:prSet presAssocID="{07D46EE9-B9CA-4D04-ADB9-B99437EFFE8D}" presName="compositeNode" presStyleCnt="0">
        <dgm:presLayoutVars>
          <dgm:bulletEnabled val="1"/>
        </dgm:presLayoutVars>
      </dgm:prSet>
      <dgm:spPr/>
    </dgm:pt>
    <dgm:pt modelId="{F83D7256-5128-4CEF-82D9-C4FC1A059CC6}" type="pres">
      <dgm:prSet presAssocID="{07D46EE9-B9CA-4D04-ADB9-B99437EFFE8D}" presName="bgRect" presStyleLbl="node1" presStyleIdx="1" presStyleCnt="3"/>
      <dgm:spPr/>
      <dgm:t>
        <a:bodyPr/>
        <a:lstStyle/>
        <a:p>
          <a:endParaRPr lang="es-CL"/>
        </a:p>
      </dgm:t>
    </dgm:pt>
    <dgm:pt modelId="{3A39F458-218B-4BF6-AC6B-79D8BFA9D0FB}" type="pres">
      <dgm:prSet presAssocID="{07D46EE9-B9CA-4D04-ADB9-B99437EFFE8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159294-7497-47D6-8048-8B767AB1F319}" type="pres">
      <dgm:prSet presAssocID="{07D46EE9-B9CA-4D04-ADB9-B99437EFFE8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158042-EC00-4CEA-AF87-F173481DA9C1}" type="pres">
      <dgm:prSet presAssocID="{EBC6182D-8BC7-4999-A487-320DB4F473F1}" presName="hSp" presStyleCnt="0"/>
      <dgm:spPr/>
    </dgm:pt>
    <dgm:pt modelId="{6A5A8484-8395-439B-A559-7D49CE9ABFA8}" type="pres">
      <dgm:prSet presAssocID="{EBC6182D-8BC7-4999-A487-320DB4F473F1}" presName="vProcSp" presStyleCnt="0"/>
      <dgm:spPr/>
    </dgm:pt>
    <dgm:pt modelId="{D730687D-894E-47E4-93B7-765880C3A419}" type="pres">
      <dgm:prSet presAssocID="{EBC6182D-8BC7-4999-A487-320DB4F473F1}" presName="vSp1" presStyleCnt="0"/>
      <dgm:spPr/>
    </dgm:pt>
    <dgm:pt modelId="{079A47F3-D9BE-4813-BA03-2C7536141A84}" type="pres">
      <dgm:prSet presAssocID="{EBC6182D-8BC7-4999-A487-320DB4F473F1}" presName="simulatedConn" presStyleLbl="solidFgAcc1" presStyleIdx="1" presStyleCnt="2"/>
      <dgm:spPr/>
    </dgm:pt>
    <dgm:pt modelId="{D4E4DAD6-99F6-4251-BEFA-4AD7BB2288D0}" type="pres">
      <dgm:prSet presAssocID="{EBC6182D-8BC7-4999-A487-320DB4F473F1}" presName="vSp2" presStyleCnt="0"/>
      <dgm:spPr/>
    </dgm:pt>
    <dgm:pt modelId="{2A51EEAC-5CC8-485A-B445-D64DCEAA4AC9}" type="pres">
      <dgm:prSet presAssocID="{EBC6182D-8BC7-4999-A487-320DB4F473F1}" presName="sibTrans" presStyleCnt="0"/>
      <dgm:spPr/>
    </dgm:pt>
    <dgm:pt modelId="{0F022708-BBFA-4E91-A040-A03FABA737D6}" type="pres">
      <dgm:prSet presAssocID="{9271ED5B-31F3-40EF-BD68-14CC4B7AB643}" presName="compositeNode" presStyleCnt="0">
        <dgm:presLayoutVars>
          <dgm:bulletEnabled val="1"/>
        </dgm:presLayoutVars>
      </dgm:prSet>
      <dgm:spPr/>
    </dgm:pt>
    <dgm:pt modelId="{891EAD24-AB66-42D1-BF53-E8C9F9BCA423}" type="pres">
      <dgm:prSet presAssocID="{9271ED5B-31F3-40EF-BD68-14CC4B7AB643}" presName="bgRect" presStyleLbl="node1" presStyleIdx="2" presStyleCnt="3"/>
      <dgm:spPr/>
      <dgm:t>
        <a:bodyPr/>
        <a:lstStyle/>
        <a:p>
          <a:endParaRPr lang="es-CL"/>
        </a:p>
      </dgm:t>
    </dgm:pt>
    <dgm:pt modelId="{8217D800-A45D-4484-BA3B-6FB32620C28D}" type="pres">
      <dgm:prSet presAssocID="{9271ED5B-31F3-40EF-BD68-14CC4B7AB64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D0A5293-F037-407E-B726-50F30A6DA357}" type="pres">
      <dgm:prSet presAssocID="{9271ED5B-31F3-40EF-BD68-14CC4B7AB64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03AEEC6-1C57-46F4-8DD1-6109E3DD7AD2}" srcId="{07D46EE9-B9CA-4D04-ADB9-B99437EFFE8D}" destId="{905B335B-633B-472C-83C3-EBD365F51DB3}" srcOrd="0" destOrd="0" parTransId="{940F8073-2892-48AF-A717-47E0D6A40A74}" sibTransId="{A8D7D29B-696D-465E-A054-5A364966DA26}"/>
    <dgm:cxn modelId="{3D204323-1B76-461A-A926-5829A3055AD2}" type="presOf" srcId="{DCD118B4-7825-4A66-8721-4D6CD7C3532E}" destId="{231A90AF-2EC8-4F5B-9003-6DCF020C3022}" srcOrd="1" destOrd="0" presId="urn:microsoft.com/office/officeart/2005/8/layout/hProcess7"/>
    <dgm:cxn modelId="{258DC7D9-4154-4360-B226-04D8DC3C7A7A}" srcId="{9802D452-F53D-4B8F-8593-7A0324F4984B}" destId="{9271ED5B-31F3-40EF-BD68-14CC4B7AB643}" srcOrd="2" destOrd="0" parTransId="{85975677-44FB-47CA-AEBD-5664F27C5DB8}" sibTransId="{95A11360-C643-4495-A912-4294594FA1B4}"/>
    <dgm:cxn modelId="{684422B6-509B-4752-8580-CE6F87B22C0D}" type="presOf" srcId="{905B335B-633B-472C-83C3-EBD365F51DB3}" destId="{28159294-7497-47D6-8048-8B767AB1F319}" srcOrd="0" destOrd="0" presId="urn:microsoft.com/office/officeart/2005/8/layout/hProcess7"/>
    <dgm:cxn modelId="{2D3A42F9-BA5A-444C-B1A8-0C69E8879BF2}" srcId="{9802D452-F53D-4B8F-8593-7A0324F4984B}" destId="{07D46EE9-B9CA-4D04-ADB9-B99437EFFE8D}" srcOrd="1" destOrd="0" parTransId="{58CD3965-A123-4901-88F5-4085DCD7BAC0}" sibTransId="{EBC6182D-8BC7-4999-A487-320DB4F473F1}"/>
    <dgm:cxn modelId="{CB07E40F-D649-4D61-9D4E-5EB70F9B65AB}" srcId="{9802D452-F53D-4B8F-8593-7A0324F4984B}" destId="{DCD118B4-7825-4A66-8721-4D6CD7C3532E}" srcOrd="0" destOrd="0" parTransId="{ADF9F5F0-C574-4957-9B71-55A5159D9167}" sibTransId="{042E7F7B-719C-4A8D-91A3-0C4F5AAF7111}"/>
    <dgm:cxn modelId="{121C6095-DDF6-437E-A03D-42622B96F4FA}" type="presOf" srcId="{5EB4DD52-BC56-411C-84FA-95F5BF345301}" destId="{1D0A5293-F037-407E-B726-50F30A6DA357}" srcOrd="0" destOrd="0" presId="urn:microsoft.com/office/officeart/2005/8/layout/hProcess7"/>
    <dgm:cxn modelId="{EFEC241E-F4AB-4CE6-9D0E-582F2C613E36}" type="presOf" srcId="{B408F998-48BB-41BB-BD53-5AF5459DAAE8}" destId="{28159294-7497-47D6-8048-8B767AB1F319}" srcOrd="0" destOrd="1" presId="urn:microsoft.com/office/officeart/2005/8/layout/hProcess7"/>
    <dgm:cxn modelId="{950E87FF-5233-4B13-9711-BC7D15664840}" type="presOf" srcId="{3F91E311-452F-419A-9280-5CA7F6290CDF}" destId="{CE8B97D9-80BE-45A0-8C80-10F81350DB14}" srcOrd="0" destOrd="0" presId="urn:microsoft.com/office/officeart/2005/8/layout/hProcess7"/>
    <dgm:cxn modelId="{5DEE91DF-BFA1-43C9-A6FD-665EC3F150F1}" type="presOf" srcId="{9271ED5B-31F3-40EF-BD68-14CC4B7AB643}" destId="{8217D800-A45D-4484-BA3B-6FB32620C28D}" srcOrd="1" destOrd="0" presId="urn:microsoft.com/office/officeart/2005/8/layout/hProcess7"/>
    <dgm:cxn modelId="{C1634B91-212C-4D8D-97A8-6F2D015C9270}" srcId="{07D46EE9-B9CA-4D04-ADB9-B99437EFFE8D}" destId="{B408F998-48BB-41BB-BD53-5AF5459DAAE8}" srcOrd="1" destOrd="0" parTransId="{883FCCA9-E322-40E1-8EF0-C4807F046226}" sibTransId="{F0299005-CF12-4E49-92CD-EC8C51639BF0}"/>
    <dgm:cxn modelId="{F4AFD32F-9586-41C6-BA6C-30761B9C1C76}" type="presOf" srcId="{07D46EE9-B9CA-4D04-ADB9-B99437EFFE8D}" destId="{3A39F458-218B-4BF6-AC6B-79D8BFA9D0FB}" srcOrd="1" destOrd="0" presId="urn:microsoft.com/office/officeart/2005/8/layout/hProcess7"/>
    <dgm:cxn modelId="{3CBCF431-B12D-4F9C-AFE1-DB504B267281}" srcId="{9271ED5B-31F3-40EF-BD68-14CC4B7AB643}" destId="{5EB4DD52-BC56-411C-84FA-95F5BF345301}" srcOrd="0" destOrd="0" parTransId="{1C6F03B6-ABE4-4D05-AC42-38F3418827C7}" sibTransId="{2B1BD6DE-9A39-4467-A6D3-F2DFC8EAF615}"/>
    <dgm:cxn modelId="{46921157-7E6D-4E2B-9FC9-72631E2EC57B}" type="presOf" srcId="{9802D452-F53D-4B8F-8593-7A0324F4984B}" destId="{254064C6-0CDF-405F-A3CF-BAEA54F66045}" srcOrd="0" destOrd="0" presId="urn:microsoft.com/office/officeart/2005/8/layout/hProcess7"/>
    <dgm:cxn modelId="{F525FFBF-3C4C-4347-8F3D-23E0B26681F7}" type="presOf" srcId="{DCD118B4-7825-4A66-8721-4D6CD7C3532E}" destId="{8FF906ED-BAEF-4BAB-8C0C-701A4D3239E5}" srcOrd="0" destOrd="0" presId="urn:microsoft.com/office/officeart/2005/8/layout/hProcess7"/>
    <dgm:cxn modelId="{5C559EF6-ACD0-4B8B-9F89-FED9A259A1D5}" type="presOf" srcId="{07D46EE9-B9CA-4D04-ADB9-B99437EFFE8D}" destId="{F83D7256-5128-4CEF-82D9-C4FC1A059CC6}" srcOrd="0" destOrd="0" presId="urn:microsoft.com/office/officeart/2005/8/layout/hProcess7"/>
    <dgm:cxn modelId="{5695044B-C9D3-472C-A0C3-D1AB7641E365}" type="presOf" srcId="{9271ED5B-31F3-40EF-BD68-14CC4B7AB643}" destId="{891EAD24-AB66-42D1-BF53-E8C9F9BCA423}" srcOrd="0" destOrd="0" presId="urn:microsoft.com/office/officeart/2005/8/layout/hProcess7"/>
    <dgm:cxn modelId="{0A59E528-A817-4A2B-80BC-0DFD8633F575}" srcId="{DCD118B4-7825-4A66-8721-4D6CD7C3532E}" destId="{3F91E311-452F-419A-9280-5CA7F6290CDF}" srcOrd="0" destOrd="0" parTransId="{89E7401F-672B-42FF-B757-476454C07EFB}" sibTransId="{87E20E08-0C93-4D95-90F7-2E2A98BEDA96}"/>
    <dgm:cxn modelId="{9DD2DECD-3CE6-40A3-BCE1-FEDC6185AD5D}" type="presParOf" srcId="{254064C6-0CDF-405F-A3CF-BAEA54F66045}" destId="{A1F376D6-98C0-4D03-899E-783E9CC54A70}" srcOrd="0" destOrd="0" presId="urn:microsoft.com/office/officeart/2005/8/layout/hProcess7"/>
    <dgm:cxn modelId="{ACC9052D-1852-49D4-A8B4-7867E735A87E}" type="presParOf" srcId="{A1F376D6-98C0-4D03-899E-783E9CC54A70}" destId="{8FF906ED-BAEF-4BAB-8C0C-701A4D3239E5}" srcOrd="0" destOrd="0" presId="urn:microsoft.com/office/officeart/2005/8/layout/hProcess7"/>
    <dgm:cxn modelId="{BFB567FB-018B-4FB4-BFA6-3090444B8143}" type="presParOf" srcId="{A1F376D6-98C0-4D03-899E-783E9CC54A70}" destId="{231A90AF-2EC8-4F5B-9003-6DCF020C3022}" srcOrd="1" destOrd="0" presId="urn:microsoft.com/office/officeart/2005/8/layout/hProcess7"/>
    <dgm:cxn modelId="{DC6F5A88-19EB-4FD8-86FC-FF776C55FEAC}" type="presParOf" srcId="{A1F376D6-98C0-4D03-899E-783E9CC54A70}" destId="{CE8B97D9-80BE-45A0-8C80-10F81350DB14}" srcOrd="2" destOrd="0" presId="urn:microsoft.com/office/officeart/2005/8/layout/hProcess7"/>
    <dgm:cxn modelId="{22E9FAC8-6413-4516-BC35-7A9C56AE992C}" type="presParOf" srcId="{254064C6-0CDF-405F-A3CF-BAEA54F66045}" destId="{B9F30F5C-F1D9-4711-BD26-D7C5966B38FC}" srcOrd="1" destOrd="0" presId="urn:microsoft.com/office/officeart/2005/8/layout/hProcess7"/>
    <dgm:cxn modelId="{F1D153BA-68C5-44BF-9ADC-7660513D630B}" type="presParOf" srcId="{254064C6-0CDF-405F-A3CF-BAEA54F66045}" destId="{824D94A8-6FF7-4317-905B-B29F4E240083}" srcOrd="2" destOrd="0" presId="urn:microsoft.com/office/officeart/2005/8/layout/hProcess7"/>
    <dgm:cxn modelId="{4D142DDA-63AF-4616-8D63-CB7E527B6C1F}" type="presParOf" srcId="{824D94A8-6FF7-4317-905B-B29F4E240083}" destId="{759F9F9B-45C4-4B44-8A30-39F469BB8E55}" srcOrd="0" destOrd="0" presId="urn:microsoft.com/office/officeart/2005/8/layout/hProcess7"/>
    <dgm:cxn modelId="{6DAFB6A9-5542-4652-9719-5A386845D7BE}" type="presParOf" srcId="{824D94A8-6FF7-4317-905B-B29F4E240083}" destId="{5F8C1C53-BD0D-48F7-8F35-BB55EF314220}" srcOrd="1" destOrd="0" presId="urn:microsoft.com/office/officeart/2005/8/layout/hProcess7"/>
    <dgm:cxn modelId="{72CB7974-AF1F-44D8-9C07-6B64AF8BB7B5}" type="presParOf" srcId="{824D94A8-6FF7-4317-905B-B29F4E240083}" destId="{592DF2BC-ABD7-4760-96D4-0FC8DB8620C8}" srcOrd="2" destOrd="0" presId="urn:microsoft.com/office/officeart/2005/8/layout/hProcess7"/>
    <dgm:cxn modelId="{00149FE0-279A-46B5-B0DB-3D8169136C1A}" type="presParOf" srcId="{254064C6-0CDF-405F-A3CF-BAEA54F66045}" destId="{AB707C33-3C69-45EC-8780-24ED9C0646F9}" srcOrd="3" destOrd="0" presId="urn:microsoft.com/office/officeart/2005/8/layout/hProcess7"/>
    <dgm:cxn modelId="{35A1B535-8F2F-409B-949C-8F9DFFEE4972}" type="presParOf" srcId="{254064C6-0CDF-405F-A3CF-BAEA54F66045}" destId="{D44032FB-7470-464C-9629-B4CC2B8F8B83}" srcOrd="4" destOrd="0" presId="urn:microsoft.com/office/officeart/2005/8/layout/hProcess7"/>
    <dgm:cxn modelId="{B6970095-57A5-47F4-81A0-BBD69D011232}" type="presParOf" srcId="{D44032FB-7470-464C-9629-B4CC2B8F8B83}" destId="{F83D7256-5128-4CEF-82D9-C4FC1A059CC6}" srcOrd="0" destOrd="0" presId="urn:microsoft.com/office/officeart/2005/8/layout/hProcess7"/>
    <dgm:cxn modelId="{38D197ED-35FA-4D93-93F4-9348034FBB7A}" type="presParOf" srcId="{D44032FB-7470-464C-9629-B4CC2B8F8B83}" destId="{3A39F458-218B-4BF6-AC6B-79D8BFA9D0FB}" srcOrd="1" destOrd="0" presId="urn:microsoft.com/office/officeart/2005/8/layout/hProcess7"/>
    <dgm:cxn modelId="{0A3B0CFC-5733-4ADD-A9F0-7B807D8C013D}" type="presParOf" srcId="{D44032FB-7470-464C-9629-B4CC2B8F8B83}" destId="{28159294-7497-47D6-8048-8B767AB1F319}" srcOrd="2" destOrd="0" presId="urn:microsoft.com/office/officeart/2005/8/layout/hProcess7"/>
    <dgm:cxn modelId="{F1D2E960-6A81-412B-9E89-4A0C8F0B01D5}" type="presParOf" srcId="{254064C6-0CDF-405F-A3CF-BAEA54F66045}" destId="{47158042-EC00-4CEA-AF87-F173481DA9C1}" srcOrd="5" destOrd="0" presId="urn:microsoft.com/office/officeart/2005/8/layout/hProcess7"/>
    <dgm:cxn modelId="{830E3EF1-1495-45EF-9026-980347515543}" type="presParOf" srcId="{254064C6-0CDF-405F-A3CF-BAEA54F66045}" destId="{6A5A8484-8395-439B-A559-7D49CE9ABFA8}" srcOrd="6" destOrd="0" presId="urn:microsoft.com/office/officeart/2005/8/layout/hProcess7"/>
    <dgm:cxn modelId="{F662FB8B-C101-4A94-AE73-5B377797B1BC}" type="presParOf" srcId="{6A5A8484-8395-439B-A559-7D49CE9ABFA8}" destId="{D730687D-894E-47E4-93B7-765880C3A419}" srcOrd="0" destOrd="0" presId="urn:microsoft.com/office/officeart/2005/8/layout/hProcess7"/>
    <dgm:cxn modelId="{747C3A97-FFF7-409C-A548-A41610B0392C}" type="presParOf" srcId="{6A5A8484-8395-439B-A559-7D49CE9ABFA8}" destId="{079A47F3-D9BE-4813-BA03-2C7536141A84}" srcOrd="1" destOrd="0" presId="urn:microsoft.com/office/officeart/2005/8/layout/hProcess7"/>
    <dgm:cxn modelId="{14336BC3-E6D8-4805-8128-4EA9E883F9D0}" type="presParOf" srcId="{6A5A8484-8395-439B-A559-7D49CE9ABFA8}" destId="{D4E4DAD6-99F6-4251-BEFA-4AD7BB2288D0}" srcOrd="2" destOrd="0" presId="urn:microsoft.com/office/officeart/2005/8/layout/hProcess7"/>
    <dgm:cxn modelId="{32DB2245-8B4F-4D2D-8FF0-EFD90A95E1FF}" type="presParOf" srcId="{254064C6-0CDF-405F-A3CF-BAEA54F66045}" destId="{2A51EEAC-5CC8-485A-B445-D64DCEAA4AC9}" srcOrd="7" destOrd="0" presId="urn:microsoft.com/office/officeart/2005/8/layout/hProcess7"/>
    <dgm:cxn modelId="{BD87807D-8651-4CE5-9760-21D83FD9F395}" type="presParOf" srcId="{254064C6-0CDF-405F-A3CF-BAEA54F66045}" destId="{0F022708-BBFA-4E91-A040-A03FABA737D6}" srcOrd="8" destOrd="0" presId="urn:microsoft.com/office/officeart/2005/8/layout/hProcess7"/>
    <dgm:cxn modelId="{68A34310-C19A-4253-9791-A53A94660F7E}" type="presParOf" srcId="{0F022708-BBFA-4E91-A040-A03FABA737D6}" destId="{891EAD24-AB66-42D1-BF53-E8C9F9BCA423}" srcOrd="0" destOrd="0" presId="urn:microsoft.com/office/officeart/2005/8/layout/hProcess7"/>
    <dgm:cxn modelId="{CE1C839C-D5E1-4DD3-A823-700A3B4F9775}" type="presParOf" srcId="{0F022708-BBFA-4E91-A040-A03FABA737D6}" destId="{8217D800-A45D-4484-BA3B-6FB32620C28D}" srcOrd="1" destOrd="0" presId="urn:microsoft.com/office/officeart/2005/8/layout/hProcess7"/>
    <dgm:cxn modelId="{C7045A2A-0A24-4C59-B3EC-83AF4E28D9BA}" type="presParOf" srcId="{0F022708-BBFA-4E91-A040-A03FABA737D6}" destId="{1D0A5293-F037-407E-B726-50F30A6DA357}" srcOrd="2" destOrd="0" presId="urn:microsoft.com/office/officeart/2005/8/layout/hProcess7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EBEF3511-E637-4EE4-9361-37077BD81C67}" type="datetimeFigureOut">
              <a:rPr lang="es-CL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0243EE53-84C5-4319-8DB3-D7A1F2BF9FD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103510" tIns="51755" rIns="103510" bIns="517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wrap="square" lIns="103510" tIns="51755" rIns="103510" bIns="5175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02F447B4-AFA6-4642-9947-DB93F75EEAF7}" type="datetimeFigureOut">
              <a:rPr lang="es-CL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10" tIns="51755" rIns="103510" bIns="51755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wrap="square" lIns="103510" tIns="51755" rIns="103510" bIns="51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103510" tIns="51755" rIns="103510" bIns="517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wrap="square" lIns="103510" tIns="51755" rIns="103510" bIns="5175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AB4160B-9DE4-4856-AAF4-294FCC63DD5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smtClean="0">
              <a:ea typeface="ＭＳ Ｐゴシック" pitchFamily="34" charset="-128"/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FA515-9E80-417E-9B21-3370482829F6}" type="slidenum">
              <a:rPr lang="es-CL" smtClean="0">
                <a:ea typeface="ＭＳ Ｐゴシック" pitchFamily="34" charset="-128"/>
              </a:rPr>
              <a:pPr/>
              <a:t>1</a:t>
            </a:fld>
            <a:endParaRPr 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smtClean="0">
              <a:ea typeface="ＭＳ Ｐゴシック" pitchFamily="34" charset="-128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C878E-8460-4D9E-9A76-63AA634D3553}" type="slidenum">
              <a:rPr lang="es-CL" smtClean="0">
                <a:ea typeface="ＭＳ Ｐゴシック" pitchFamily="34" charset="-128"/>
              </a:rPr>
              <a:pPr/>
              <a:t>2</a:t>
            </a:fld>
            <a:endParaRPr 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smtClean="0">
              <a:ea typeface="ＭＳ Ｐゴシック" pitchFamily="34" charset="-128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C878E-8460-4D9E-9A76-63AA634D3553}" type="slidenum">
              <a:rPr lang="es-CL" smtClean="0">
                <a:ea typeface="ＭＳ Ｐゴシック" pitchFamily="34" charset="-128"/>
              </a:rPr>
              <a:pPr/>
              <a:t>3</a:t>
            </a:fld>
            <a:endParaRPr 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smtClean="0">
              <a:ea typeface="ＭＳ Ｐゴシック" pitchFamily="34" charset="-128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C878E-8460-4D9E-9A76-63AA634D3553}" type="slidenum">
              <a:rPr lang="es-CL" smtClean="0">
                <a:ea typeface="ＭＳ Ｐゴシック" pitchFamily="34" charset="-128"/>
              </a:rPr>
              <a:pPr/>
              <a:t>4</a:t>
            </a:fld>
            <a:endParaRPr 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smtClean="0">
              <a:ea typeface="ＭＳ Ｐゴシック" pitchFamily="34" charset="-128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C878E-8460-4D9E-9A76-63AA634D3553}" type="slidenum">
              <a:rPr lang="es-CL" smtClean="0">
                <a:ea typeface="ＭＳ Ｐゴシック" pitchFamily="34" charset="-128"/>
              </a:rPr>
              <a:pPr/>
              <a:t>5</a:t>
            </a:fld>
            <a:endParaRPr 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smtClean="0">
              <a:ea typeface="ＭＳ Ｐゴシック" pitchFamily="34" charset="-128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C878E-8460-4D9E-9A76-63AA634D3553}" type="slidenum">
              <a:rPr lang="es-CL" smtClean="0">
                <a:ea typeface="ＭＳ Ｐゴシック" pitchFamily="34" charset="-128"/>
              </a:rPr>
              <a:pPr/>
              <a:t>6</a:t>
            </a:fld>
            <a:endParaRPr 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830" tIns="46415" rIns="92830" bIns="46415"/>
          <a:lstStyle/>
          <a:p>
            <a:pPr defTabSz="914400">
              <a:spcBef>
                <a:spcPct val="0"/>
              </a:spcBef>
            </a:pPr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39940" name="3 Marcador de número de diapositiva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r" defTabSz="928688"/>
            <a:fld id="{38D462A2-C5F6-4FC5-B088-10B2AF768E49}" type="slidenum">
              <a:rPr lang="en-US" sz="1200">
                <a:latin typeface="Calibri" pitchFamily="34" charset="0"/>
              </a:rPr>
              <a:pPr algn="r" defTabSz="928688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9849-8047-4A10-95A0-E2498C88DDDA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52EC-749B-4583-9386-8FE3C69AD18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67EF-43BC-4E1C-8451-E510DA60451C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97CE-08BB-4440-9174-B00393782D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033F-4BD4-4E44-B8AC-B48A64D21E6D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089F-CE64-411D-B71D-EF4C217245F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7F807A-37B2-4B67-A4B9-55D259F76AD3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68204-4467-4A51-8752-2340732AC49F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090B8D-8CDB-4C8F-B24E-E0AB4D505024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12060-C0FF-4AEC-A895-1B358B56E5CF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4D228C-4B7A-4A7D-9DA8-DE93DB8B47EC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81DE36-42FE-492F-ABCA-1322EB595095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BA0ACE-4782-4E86-85CB-E6CF0C544385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B9CBB1-9C4F-4C90-97E5-422AB32C8B8E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5821-DB37-4C55-A9A1-6BC8823444FD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F939-675E-4D15-940D-CA55168B63F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B6731-8628-4CC7-AD0B-AE915C126813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EE97F6-A287-4651-9BC9-EE06D0C828EE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48E4C-D496-458A-8AE4-616BF66A6A8A}" type="datetime1">
              <a:rPr lang="es-CL" smtClean="0"/>
              <a:pPr/>
              <a:t>24-06-2014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8018-B7BF-431C-9DBD-BBBCBE36B670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06F6-E829-4115-A345-E6F5E9A7AE5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9142-B4C6-4084-95B7-021A376194A9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3D90-A6D2-42B8-BC5D-631CD172DC5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5E47-78C9-4E60-869D-59C8666A526B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7191-1D87-4F18-9163-62855599B72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2E5C-7CD6-48E1-9B87-11288C5742A5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1F1C-7A42-4C6F-A461-C9DC7721B3B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355A-E699-456F-8473-534F14DAFA95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1C2E-29C8-4760-A2D2-E87EFEF4710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0391-E079-413B-8BF9-B54C8725B73C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D14E-E753-4A38-9296-801C705B1EA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1520-937D-4371-A3BD-B1C5E2C97245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E985-9558-42C5-B604-4405794243B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s-C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6189DC1-2CFA-44E6-A7C4-7BF7A9AF587F}" type="datetime1">
              <a:rPr lang="es-CL" smtClean="0"/>
              <a:pPr>
                <a:defRPr/>
              </a:pPr>
              <a:t>24-06-2014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E852F04-99E0-4086-8387-073D32A46C9D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D90"/>
          </a:solidFill>
          <a:ln>
            <a:solidFill>
              <a:srgbClr val="004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>
            <a:spLocks noChangeArrowheads="1"/>
          </p:cNvSpPr>
          <p:nvPr userDrawn="1"/>
        </p:nvSpPr>
        <p:spPr bwMode="auto">
          <a:xfrm>
            <a:off x="165100" y="0"/>
            <a:ext cx="433388" cy="927100"/>
          </a:xfrm>
          <a:prstGeom prst="rect">
            <a:avLst/>
          </a:prstGeom>
          <a:solidFill>
            <a:srgbClr val="004D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8" name="4 Rectángulo"/>
          <p:cNvSpPr>
            <a:spLocks noChangeArrowheads="1"/>
          </p:cNvSpPr>
          <p:nvPr userDrawn="1"/>
        </p:nvSpPr>
        <p:spPr bwMode="auto">
          <a:xfrm>
            <a:off x="155575" y="0"/>
            <a:ext cx="236538" cy="927100"/>
          </a:xfrm>
          <a:prstGeom prst="rect">
            <a:avLst/>
          </a:prstGeom>
          <a:solidFill>
            <a:srgbClr val="D227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9" name="6 Rectángulo"/>
          <p:cNvSpPr>
            <a:spLocks noChangeArrowheads="1"/>
          </p:cNvSpPr>
          <p:nvPr userDrawn="1"/>
        </p:nvSpPr>
        <p:spPr bwMode="auto">
          <a:xfrm>
            <a:off x="8316913" y="6521450"/>
            <a:ext cx="433387" cy="33655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63500" dist="38100" dir="11580042" algn="tl" rotWithShape="0">
              <a:srgbClr val="000000">
                <a:alpha val="39998"/>
              </a:srgbClr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10" name="6 Rectángulo"/>
          <p:cNvSpPr>
            <a:spLocks noChangeArrowheads="1"/>
          </p:cNvSpPr>
          <p:nvPr userDrawn="1"/>
        </p:nvSpPr>
        <p:spPr bwMode="auto">
          <a:xfrm>
            <a:off x="8534400" y="6521450"/>
            <a:ext cx="330200" cy="33655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17904" y="6512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DB03F1E-7191-40D5-AA55-755132D54A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sit.ministeriodesarrollosocial.gob.cl/?pid=43&amp;coid=5044" TargetMode="External"/><Relationship Id="rId3" Type="http://schemas.openxmlformats.org/officeDocument/2006/relationships/diagramData" Target="../diagrams/data3.xml"/><Relationship Id="rId7" Type="http://schemas.openxmlformats.org/officeDocument/2006/relationships/hyperlink" Target="http://observatorio.ministeriodesarrollosocial.gob.cl/indicadores/docs/BD_Regiones.xls" TargetMode="External"/><Relationship Id="rId12" Type="http://schemas.openxmlformats.org/officeDocument/2006/relationships/hyperlink" Target="http://observatorio.ministeriodesarrollosocial.gob.cl/indicadores/pdf/comunal_general/losrios/Futrono_2013.pdf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hyperlink" Target="http://observatorio.ministeriodesarrollosocial.gob.cl/indicadores/docs/BD_Comunas2014.xlsx" TargetMode="External"/><Relationship Id="rId5" Type="http://schemas.openxmlformats.org/officeDocument/2006/relationships/diagramQuickStyle" Target="../diagrams/quickStyle3.xml"/><Relationship Id="rId15" Type="http://schemas.openxmlformats.org/officeDocument/2006/relationships/hyperlink" Target="http://observatorio.ministeriodesarrollosocial.gob.cl/indicadores/reportes_com1_2.php" TargetMode="Externa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hyperlink" Target="http://observatorio.ministeriodesarrollosocial.gob.cl/indicadores/pdf/regional_general/COQUIMBO.pdf" TargetMode="Externa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bservatorio.ministeriodesarrollosocial.gob.cl/indicador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31863" y="3352800"/>
            <a:ext cx="998537" cy="35052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63500" dist="23000" dir="13320033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30400" y="3352800"/>
            <a:ext cx="1233488" cy="35052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63500" dist="22999" dir="2339991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31863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63500" dist="22999" dir="3060009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930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63500" dist="23000" dir="407998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5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3687763"/>
            <a:ext cx="1993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2"/>
          <p:cNvSpPr/>
          <p:nvPr/>
        </p:nvSpPr>
        <p:spPr>
          <a:xfrm>
            <a:off x="1965325" y="3544888"/>
            <a:ext cx="1173163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1911350" y="3649663"/>
            <a:ext cx="15589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s-ES_tradnl" sz="1600" b="1" dirty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Gobierno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s-ES_tradnl" sz="1600" b="1" dirty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de Chile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14282" y="1484314"/>
            <a:ext cx="8579296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>Indicadores</a:t>
            </a:r>
            <a:r>
              <a:rPr kumimoji="0" lang="es-ES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> de Caracterización Social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>:</a:t>
            </a:r>
            <a:b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</a:b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>Herramienta</a:t>
            </a:r>
            <a:r>
              <a:rPr kumimoji="0" lang="es-ES" sz="2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> para el análisis de información</a:t>
            </a:r>
            <a:r>
              <a:rPr lang="es-ES" sz="2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> </a:t>
            </a: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>social con enfoque territorial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/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/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  <a:t/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Verdana Bold"/>
              </a:rPr>
            </a:br>
            <a:endParaRPr kumimoji="0" lang="es-ES_tradnl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Verdana Bold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49514" y="5103674"/>
            <a:ext cx="6594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Juan Cristóbal Moreno C.</a:t>
            </a:r>
          </a:p>
          <a:p>
            <a:pPr algn="r"/>
            <a:r>
              <a:rPr lang="es-CL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Jefe(S) Depto. Análisis de la Realidad Social</a:t>
            </a:r>
          </a:p>
          <a:p>
            <a:pPr algn="r"/>
            <a:r>
              <a:rPr lang="es-CL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jmoreno@desarrollosocial.cl</a:t>
            </a:r>
          </a:p>
          <a:p>
            <a:pPr algn="r"/>
            <a:endParaRPr lang="es-CL" sz="1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s-CL" sz="1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 de Junio de 2014</a:t>
            </a:r>
          </a:p>
          <a:p>
            <a:pPr algn="r"/>
            <a:endParaRPr lang="es-CL" sz="1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s-CL" sz="1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http://observatorio.ministeriodesarrollosocial.gob.cl</a:t>
            </a:r>
            <a:endParaRPr lang="es-CL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>
            <a:off x="858838" y="927100"/>
            <a:ext cx="813593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15900" y="6273800"/>
            <a:ext cx="8778875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9" name="17 CuadroTexto"/>
          <p:cNvSpPr txBox="1">
            <a:spLocks noChangeArrowheads="1"/>
          </p:cNvSpPr>
          <p:nvPr/>
        </p:nvSpPr>
        <p:spPr bwMode="auto">
          <a:xfrm>
            <a:off x="5505450" y="578167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15901" y="1211283"/>
            <a:ext cx="87356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Demanda creciente por </a:t>
            </a: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información social desagregada a escala micro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Proceso de consulta a gobiernos regionales y municipios (2011).</a:t>
            </a:r>
          </a:p>
          <a:p>
            <a:pPr>
              <a:buFont typeface="Arial" pitchFamily="34" charset="0"/>
              <a:buChar char="•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Limitaciones de fuentes estadísticas convencionales: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Censo de Población y Vivienda y Encuestas de Hogares.</a:t>
            </a:r>
          </a:p>
          <a:p>
            <a:pPr>
              <a:buFont typeface="Arial" pitchFamily="34" charset="0"/>
              <a:buChar char="•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Espacio y territorio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variables clave para el desarrollo de diagnósticos pertinentes para la gestión pública. </a:t>
            </a:r>
          </a:p>
          <a:p>
            <a:pPr>
              <a:buFont typeface="Arial" pitchFamily="34" charset="0"/>
              <a:buChar char="•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Subutilización de información de registros administrativos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carencia de sistematización, dispersión, limitaciones en el acceso a la información, etc.</a:t>
            </a:r>
          </a:p>
          <a:p>
            <a:pPr>
              <a:buFont typeface="Arial" pitchFamily="34" charset="0"/>
              <a:buChar char="•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buFont typeface="Wingdings"/>
              <a:buChar char="à"/>
            </a:pP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Propuesta: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Desarrollo de indicadores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base a registros administrativos que aportan a la construcción de diagnósticos para la oferta programática e infraestructura pública con criterio territorial.</a:t>
            </a:r>
          </a:p>
          <a:p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38068" y="219214"/>
            <a:ext cx="82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ORIGEN Y CONCEPTO</a:t>
            </a:r>
            <a:endParaRPr lang="es-CL" sz="20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>
            <a:off x="858838" y="927100"/>
            <a:ext cx="813593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15900" y="6273800"/>
            <a:ext cx="8778875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9" name="17 CuadroTexto"/>
          <p:cNvSpPr txBox="1">
            <a:spLocks noChangeArrowheads="1"/>
          </p:cNvSpPr>
          <p:nvPr/>
        </p:nvSpPr>
        <p:spPr bwMode="auto">
          <a:xfrm>
            <a:off x="5505450" y="578167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8068" y="219214"/>
            <a:ext cx="82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 / UNIDAD DE LA INFORMACIÓN</a:t>
            </a:r>
            <a:endParaRPr lang="es-CL" sz="20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113831" y="878763"/>
            <a:ext cx="603016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Divisiones Político-Administrativas Mayores</a:t>
            </a:r>
          </a:p>
          <a:p>
            <a:pPr>
              <a:buFont typeface="Arial" pitchFamily="34" charset="0"/>
              <a:buChar char="•"/>
            </a:pPr>
            <a:endParaRPr lang="es-CL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buFont typeface="Wingdings"/>
              <a:buChar char="à"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Regiones: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unidad administrativa mayor del país y sede del gobierno regional, con autoridades designadas por el ejecutivo y consejeros electos por un periodo de cuatro años.</a:t>
            </a:r>
          </a:p>
          <a:p>
            <a:pPr algn="r"/>
            <a:endParaRPr lang="es-CL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s-CL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Divisiones Político-Administrativas Menores</a:t>
            </a:r>
          </a:p>
          <a:p>
            <a:pPr>
              <a:buFont typeface="Arial" pitchFamily="34" charset="0"/>
              <a:buChar char="•"/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buFont typeface="Wingdings"/>
              <a:buChar char="à"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Comunas: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unidad administrativa menor del país y sede del gobierno municipal, con autoridades políticas electas por un periodo de 4 años.</a:t>
            </a:r>
            <a:endParaRPr lang="es-CL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sz="9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comunitarias y barriales</a:t>
            </a:r>
          </a:p>
          <a:p>
            <a:endParaRPr lang="es-CL" sz="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es-CL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Unidad Vecinal: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subdivisiones del territorio comunal donde se ejerce la participación ciudadana a través de juntas de vecinos/as. </a:t>
            </a:r>
          </a:p>
          <a:p>
            <a:endParaRPr lang="es-CL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buFont typeface="Wingdings"/>
              <a:buChar char="à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817" y="4930108"/>
            <a:ext cx="1497573" cy="117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817" y="2933205"/>
            <a:ext cx="1535423" cy="15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"/>
          <p:cNvCxnSpPr/>
          <p:nvPr/>
        </p:nvCxnSpPr>
        <p:spPr>
          <a:xfrm>
            <a:off x="858838" y="4716059"/>
            <a:ext cx="809266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817" y="1092513"/>
            <a:ext cx="1535423" cy="147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"/>
          <p:cNvCxnSpPr/>
          <p:nvPr/>
        </p:nvCxnSpPr>
        <p:spPr>
          <a:xfrm>
            <a:off x="902110" y="2777238"/>
            <a:ext cx="809266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>
            <a:off x="858838" y="927100"/>
            <a:ext cx="813593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15900" y="6273800"/>
            <a:ext cx="8778875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9" name="17 CuadroTexto"/>
          <p:cNvSpPr txBox="1">
            <a:spLocks noChangeArrowheads="1"/>
          </p:cNvSpPr>
          <p:nvPr/>
        </p:nvSpPr>
        <p:spPr bwMode="auto">
          <a:xfrm>
            <a:off x="5505450" y="578167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8068" y="219214"/>
            <a:ext cx="82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ÁMBITOS DE INFORMACIÓN CUBIERTOS</a:t>
            </a:r>
            <a:endParaRPr lang="es-CL" sz="20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1448776" y="861002"/>
          <a:ext cx="6507678" cy="492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>
            <a:off x="858838" y="927100"/>
            <a:ext cx="813593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15900" y="6273800"/>
            <a:ext cx="8778875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9" name="17 CuadroTexto"/>
          <p:cNvSpPr txBox="1">
            <a:spLocks noChangeArrowheads="1"/>
          </p:cNvSpPr>
          <p:nvPr/>
        </p:nvSpPr>
        <p:spPr bwMode="auto">
          <a:xfrm>
            <a:off x="5505450" y="578167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8068" y="219214"/>
            <a:ext cx="82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FUENTES DE DATOS</a:t>
            </a:r>
            <a:endParaRPr lang="es-CL" sz="20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>
            <a:off x="858838" y="927100"/>
            <a:ext cx="813593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15900" y="6273800"/>
            <a:ext cx="8778875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9" name="17 CuadroTexto"/>
          <p:cNvSpPr txBox="1">
            <a:spLocks noChangeArrowheads="1"/>
          </p:cNvSpPr>
          <p:nvPr/>
        </p:nvSpPr>
        <p:spPr bwMode="auto">
          <a:xfrm>
            <a:off x="5505450" y="5781675"/>
            <a:ext cx="254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3F1E-7191-40D5-AA55-755132D54AFA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8068" y="219214"/>
            <a:ext cx="82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 PERMANENTES</a:t>
            </a:r>
            <a:endParaRPr lang="es-CL" sz="20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858838" y="1361375"/>
          <a:ext cx="73073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452" y="2856864"/>
            <a:ext cx="712904" cy="73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3606" y="3764479"/>
            <a:ext cx="696425" cy="72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8568" y="2856864"/>
            <a:ext cx="712904" cy="73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5020" y="3764479"/>
            <a:ext cx="696425" cy="72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82814" y="2659225"/>
            <a:ext cx="1076769" cy="11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6452335" y="4057986"/>
            <a:ext cx="1545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Comunas y </a:t>
            </a:r>
          </a:p>
          <a:p>
            <a:pPr algn="ctr"/>
            <a:r>
              <a:rPr lang="es-CL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Vecinales</a:t>
            </a:r>
            <a:endParaRPr lang="es-CL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2518" y="5686675"/>
            <a:ext cx="8505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Actualización periódica y publicación en sitio web institucional…</a:t>
            </a:r>
            <a:endParaRPr lang="es-CL" b="1" dirty="0"/>
          </a:p>
        </p:txBody>
      </p:sp>
      <p:pic>
        <p:nvPicPr>
          <p:cNvPr id="7171" name="Picture 3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27777" y="3764478"/>
            <a:ext cx="659105" cy="74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752544" y="110599"/>
            <a:ext cx="80653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 Indicadores de Caracterización Social:</a:t>
            </a:r>
          </a:p>
          <a:p>
            <a:pPr algn="ctr"/>
            <a:endParaRPr lang="es-CL" b="1" dirty="0" smtClean="0"/>
          </a:p>
          <a:p>
            <a:pPr algn="ctr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http://observatorio.ministeriodesarrollosocial.gob.cl/indicadores/</a:t>
            </a:r>
            <a:endPara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s-C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9077"/>
          <a:stretch>
            <a:fillRect/>
          </a:stretch>
        </p:blipFill>
        <p:spPr bwMode="auto">
          <a:xfrm>
            <a:off x="0" y="1173707"/>
            <a:ext cx="9144000" cy="56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10056</TotalTime>
  <Words>387</Words>
  <Application>Microsoft Office PowerPoint</Application>
  <PresentationFormat>Presentación en pantalla (4:3)</PresentationFormat>
  <Paragraphs>92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Office Theme</vt:lpstr>
      <vt:lpstr>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Presidencia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Ordenes</dc:creator>
  <cp:lastModifiedBy>jmoreno</cp:lastModifiedBy>
  <cp:revision>768</cp:revision>
  <dcterms:created xsi:type="dcterms:W3CDTF">2011-11-11T15:32:40Z</dcterms:created>
  <dcterms:modified xsi:type="dcterms:W3CDTF">2014-06-24T11:35:55Z</dcterms:modified>
</cp:coreProperties>
</file>